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theme/theme2.xml" ContentType="application/vnd.openxmlformats-officedocument.theme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theme/theme3.xml" ContentType="application/vnd.openxmlformats-officedocument.theme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962" r:id="rId1"/>
    <p:sldMasterId id="2147484232" r:id="rId2"/>
    <p:sldMasterId id="2147489641" r:id="rId3"/>
    <p:sldMasterId id="2147489923" r:id="rId4"/>
  </p:sldMasterIdLst>
  <p:notesMasterIdLst>
    <p:notesMasterId r:id="rId25"/>
  </p:notesMasterIdLst>
  <p:handoutMasterIdLst>
    <p:handoutMasterId r:id="rId26"/>
  </p:handoutMasterIdLst>
  <p:sldIdLst>
    <p:sldId id="262" r:id="rId5"/>
    <p:sldId id="2147483626" r:id="rId6"/>
    <p:sldId id="2147483627" r:id="rId7"/>
    <p:sldId id="2147483629" r:id="rId8"/>
    <p:sldId id="256" r:id="rId9"/>
    <p:sldId id="258" r:id="rId10"/>
    <p:sldId id="2147483635" r:id="rId11"/>
    <p:sldId id="2147483647" r:id="rId12"/>
    <p:sldId id="2147483645" r:id="rId13"/>
    <p:sldId id="2147483646" r:id="rId14"/>
    <p:sldId id="2147483630" r:id="rId15"/>
    <p:sldId id="2147483632" r:id="rId16"/>
    <p:sldId id="2147483638" r:id="rId17"/>
    <p:sldId id="2147483637" r:id="rId18"/>
    <p:sldId id="2147483639" r:id="rId19"/>
    <p:sldId id="2147483642" r:id="rId20"/>
    <p:sldId id="2147483643" r:id="rId21"/>
    <p:sldId id="263" r:id="rId22"/>
    <p:sldId id="2147483636" r:id="rId23"/>
    <p:sldId id="257" r:id="rId24"/>
  </p:sldIdLst>
  <p:sldSz cx="24387175" cy="13716000"/>
  <p:notesSz cx="6858000" cy="9144000"/>
  <p:defaultTextStyle>
    <a:defPPr>
      <a:defRPr lang="en-US"/>
    </a:defPPr>
    <a:lvl1pPr marL="0" algn="l" defTabSz="182937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688" algn="l" defTabSz="182937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9379" algn="l" defTabSz="182937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4068" algn="l" defTabSz="182937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8759" algn="l" defTabSz="182937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3447" algn="l" defTabSz="182937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8138" algn="l" defTabSz="182937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402827" algn="l" defTabSz="182937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7518" algn="l" defTabSz="182937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achary Anderson" initials="ZA" lastIdx="26" clrIdx="0">
    <p:extLst>
      <p:ext uri="{19B8F6BF-5375-455C-9EA6-DF929625EA0E}">
        <p15:presenceInfo xmlns:p15="http://schemas.microsoft.com/office/powerpoint/2012/main" userId="S::zanderson@vsapartners.com::b6da4b55-2f36-4779-ba8b-606d779a32e3" providerId="AD"/>
      </p:ext>
    </p:extLst>
  </p:cmAuthor>
  <p:cmAuthor id="2" name="Liz Sadler" initials="LS" lastIdx="36" clrIdx="1">
    <p:extLst>
      <p:ext uri="{19B8F6BF-5375-455C-9EA6-DF929625EA0E}">
        <p15:presenceInfo xmlns:p15="http://schemas.microsoft.com/office/powerpoint/2012/main" userId="Liz Sadl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01853"/>
    <a:srgbClr val="FF7503"/>
    <a:srgbClr val="F1C1E4"/>
    <a:srgbClr val="000000"/>
    <a:srgbClr val="AA4000"/>
    <a:srgbClr val="73FB79"/>
    <a:srgbClr val="3675CB"/>
    <a:srgbClr val="1A457C"/>
    <a:srgbClr val="D9D9D9"/>
    <a:srgbClr val="BFBF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966"/>
    <p:restoredTop sz="91599" autoAdjust="0"/>
  </p:normalViewPr>
  <p:slideViewPr>
    <p:cSldViewPr snapToGrid="0" snapToObjects="1">
      <p:cViewPr varScale="1">
        <p:scale>
          <a:sx n="67" d="100"/>
          <a:sy n="67" d="100"/>
        </p:scale>
        <p:origin x="1360" y="1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 snapToGrid="0" snapToObjects="1">
      <p:cViewPr varScale="1">
        <p:scale>
          <a:sx n="122" d="100"/>
          <a:sy n="122" d="100"/>
        </p:scale>
        <p:origin x="4136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handoutMaster" Target="handoutMasters/handout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219456" y="8705088"/>
            <a:ext cx="338328" cy="2286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200"/>
            </a:lvl1pPr>
          </a:lstStyle>
          <a:p>
            <a:pPr algn="l"/>
            <a:fld id="{614B4878-71CB-8F40-B9DD-F26F1F6CA014}" type="slidenum">
              <a:rPr lang="en-US" sz="600" smtClean="0">
                <a:solidFill>
                  <a:schemeClr val="bg1"/>
                </a:solidFill>
                <a:latin typeface="IBM Plex Sans Light" panose="020B0503050203000203" pitchFamily="34" charset="0"/>
                <a:ea typeface="IBM Plex Sans Light" charset="0"/>
                <a:cs typeface="IBM Plex Sans Light" charset="0"/>
              </a:rPr>
              <a:pPr algn="l"/>
              <a:t>‹#›</a:t>
            </a:fld>
            <a:endParaRPr lang="en-US" sz="600" dirty="0">
              <a:solidFill>
                <a:schemeClr val="bg1"/>
              </a:solidFill>
              <a:latin typeface="IBM Plex Sans Light" panose="020B0503050203000203" pitchFamily="34" charset="0"/>
              <a:ea typeface="IBM Plex Sans Light" charset="0"/>
              <a:cs typeface="IBM Plex Sans Light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630936" y="8705088"/>
            <a:ext cx="3657600" cy="2286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1200"/>
            </a:lvl1pPr>
          </a:lstStyle>
          <a:p>
            <a:r>
              <a:rPr lang="en-US" sz="600" dirty="0">
                <a:solidFill>
                  <a:schemeClr val="bg1"/>
                </a:solidFill>
                <a:latin typeface="IBM Plex Sans Light" panose="020B0503050203000203" pitchFamily="34" charset="0"/>
                <a:ea typeface="IBM Plex Sans Light" charset="0"/>
                <a:cs typeface="IBM Plex Sans Light" charset="0"/>
              </a:rPr>
              <a:t>Group Name / DOC ID / Month XX, 2022 / © 2022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448027815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06710" y="228600"/>
            <a:ext cx="6419088" cy="3612324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8" name="Notes Placeholder 7">
            <a:extLst>
              <a:ext uri="{FF2B5EF4-FFF2-40B4-BE49-F238E27FC236}">
                <a16:creationId xmlns:a16="http://schemas.microsoft.com/office/drawing/2014/main" id="{6ABF5568-9620-E34F-9423-054ABD0598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206710" y="4087090"/>
            <a:ext cx="6419088" cy="4320309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0216" y="8705088"/>
            <a:ext cx="338328" cy="2286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600" b="0" i="0">
                <a:solidFill>
                  <a:schemeClr val="bg1"/>
                </a:solidFill>
                <a:latin typeface="IBM Plex Sans Light" panose="020B0503050203000203" pitchFamily="34" charset="0"/>
                <a:ea typeface="IBM Plex Sans Light" panose="020B0503050203000203" pitchFamily="34" charset="0"/>
                <a:cs typeface="IBM Plex Sans Light" panose="020B0503050203000203" pitchFamily="34" charset="0"/>
              </a:defRPr>
            </a:lvl1pPr>
          </a:lstStyle>
          <a:p>
            <a:fld id="{6E2E38B8-B0B4-AD41-AC6E-B781F46A9FD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219456" y="8705088"/>
            <a:ext cx="3657600" cy="2286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600" b="0" i="0">
                <a:solidFill>
                  <a:schemeClr val="bg1"/>
                </a:solidFill>
                <a:latin typeface="IBM Plex Sans Light" panose="020B0503050203000203" pitchFamily="34" charset="0"/>
                <a:ea typeface="IBM Plex Sans Light" panose="020B0503050203000203" pitchFamily="34" charset="0"/>
                <a:cs typeface="IBM Plex Sans Light" panose="020B0503050203000203" pitchFamily="34" charset="0"/>
              </a:defRPr>
            </a:lvl1pPr>
          </a:lstStyle>
          <a:p>
            <a:r>
              <a:rPr lang="en-US" dirty="0"/>
              <a:t>Footer</a:t>
            </a:r>
          </a:p>
        </p:txBody>
      </p:sp>
    </p:spTree>
    <p:extLst>
      <p:ext uri="{BB962C8B-B14F-4D97-AF65-F5344CB8AC3E}">
        <p14:creationId xmlns:p14="http://schemas.microsoft.com/office/powerpoint/2010/main" val="791598581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2438522" rtl="0" eaLnBrk="1" latinLnBrk="0" hangingPunct="1">
      <a:lnSpc>
        <a:spcPct val="110000"/>
      </a:lnSpc>
      <a:spcBef>
        <a:spcPts val="0"/>
      </a:spcBef>
      <a:defRPr sz="1600" b="0" i="0" kern="1200">
        <a:solidFill>
          <a:schemeClr val="bg1"/>
        </a:solidFill>
        <a:latin typeface="IBM Plex Sans Light" panose="020B0503050203000203" pitchFamily="34" charset="0"/>
        <a:ea typeface="+mn-ea"/>
        <a:cs typeface="+mn-cs"/>
      </a:defRPr>
    </a:lvl1pPr>
    <a:lvl2pPr marL="465690" indent="-452991" algn="l" defTabSz="2438522" rtl="0" eaLnBrk="1" latinLnBrk="0" hangingPunct="1">
      <a:lnSpc>
        <a:spcPct val="110000"/>
      </a:lnSpc>
      <a:spcBef>
        <a:spcPts val="0"/>
      </a:spcBef>
      <a:buFont typeface="IBM Plex Sans"/>
      <a:buChar char="–"/>
      <a:tabLst/>
      <a:defRPr sz="1600" b="0" i="0" kern="1200">
        <a:solidFill>
          <a:schemeClr val="bg1"/>
        </a:solidFill>
        <a:latin typeface="IBM Plex Sans Light" panose="020B0503050203000203" pitchFamily="34" charset="0"/>
        <a:ea typeface="+mn-ea"/>
        <a:cs typeface="+mn-cs"/>
      </a:defRPr>
    </a:lvl2pPr>
    <a:lvl3pPr marL="926638" indent="-463319" algn="l" defTabSz="2438522" rtl="0" eaLnBrk="1" latinLnBrk="0" hangingPunct="1">
      <a:lnSpc>
        <a:spcPct val="110000"/>
      </a:lnSpc>
      <a:spcBef>
        <a:spcPts val="0"/>
      </a:spcBef>
      <a:buFont typeface="IBM Plex Sans Light" panose="020B0604020202020204" pitchFamily="34" charset="0"/>
      <a:buChar char="•"/>
      <a:tabLst/>
      <a:defRPr sz="1600" b="0" i="0" kern="1200">
        <a:solidFill>
          <a:schemeClr val="bg1"/>
        </a:solidFill>
        <a:latin typeface="IBM Plex Sans Light" panose="020B0503050203000203" pitchFamily="34" charset="0"/>
        <a:ea typeface="+mn-ea"/>
        <a:cs typeface="+mn-cs"/>
      </a:defRPr>
    </a:lvl3pPr>
    <a:lvl4pPr marL="1682580" indent="-463319" algn="l" defTabSz="2438522" rtl="0" eaLnBrk="1" latinLnBrk="0" hangingPunct="1">
      <a:lnSpc>
        <a:spcPct val="110000"/>
      </a:lnSpc>
      <a:spcBef>
        <a:spcPts val="0"/>
      </a:spcBef>
      <a:buFont typeface="IBM Plex Sans Light"/>
      <a:buChar char="–"/>
      <a:tabLst/>
      <a:defRPr sz="1600" b="0" i="0" kern="1200">
        <a:solidFill>
          <a:schemeClr val="bg1"/>
        </a:solidFill>
        <a:latin typeface="IBM Plex Sans Light" panose="020B0503050203000203" pitchFamily="34" charset="0"/>
        <a:ea typeface="+mn-ea"/>
        <a:cs typeface="+mn-cs"/>
      </a:defRPr>
    </a:lvl4pPr>
    <a:lvl5pPr marL="465690" marR="0" indent="-452991" algn="l" defTabSz="2438522" rtl="0" eaLnBrk="1" fontAlgn="base" latinLnBrk="0" hangingPunct="1">
      <a:lnSpc>
        <a:spcPct val="100000"/>
      </a:lnSpc>
      <a:spcBef>
        <a:spcPts val="1600"/>
      </a:spcBef>
      <a:spcAft>
        <a:spcPct val="0"/>
      </a:spcAft>
      <a:buClr>
        <a:srgbClr val="000000"/>
      </a:buClr>
      <a:buSzTx/>
      <a:buFont typeface="IBM Plex Sans Light" charset="-120"/>
      <a:buChar char="»"/>
      <a:tabLst/>
      <a:defRPr sz="2000" b="0" i="0" kern="1200">
        <a:solidFill>
          <a:schemeClr val="bg1"/>
        </a:solidFill>
        <a:latin typeface="IBM Plex Sans Light" panose="020B0503050203000203" pitchFamily="34" charset="0"/>
        <a:ea typeface="+mn-ea"/>
        <a:cs typeface="+mn-cs"/>
      </a:defRPr>
    </a:lvl5pPr>
    <a:lvl6pPr marL="6096305" algn="l" defTabSz="2438522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6pPr>
    <a:lvl7pPr marL="7315566" algn="l" defTabSz="2438522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7pPr>
    <a:lvl8pPr marL="8534827" algn="l" defTabSz="2438522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8pPr>
    <a:lvl9pPr marL="9754088" algn="l" defTabSz="2438522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777AF2-089B-F328-BB54-12D330E7B2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497AD73-5602-8DE4-F871-F38DA1D86D0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06375" y="228600"/>
            <a:ext cx="6419850" cy="3611563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22DEF0D-31BD-C7E7-C12D-BAAFE5C84F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5E7B51-1CC9-F282-EBF2-8A0E74E519E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95C6B4-D8FE-3FEC-6031-4B4BA258B0E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Footer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97632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06375" y="228600"/>
            <a:ext cx="6419850" cy="36115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Footer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91834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934859-61C6-4B35-83CE-F413A7E756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2A0AFDF-F8FB-038A-CA01-90FB64E88C6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06375" y="228600"/>
            <a:ext cx="6419850" cy="3611563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A470580-AA93-FFE1-B460-F593FCD683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B29832-15FA-9DEB-7882-7FD0AE4D3C5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5ADF38-CB98-5112-B68D-F387FF74085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Footer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25528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3.xml"/></Relationships>
</file>

<file path=ppt/slideLayouts/_rels/slideLayout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3.xml"/></Relationships>
</file>

<file path=ppt/slideLayouts/_rels/slideLayout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3.xml"/></Relationships>
</file>

<file path=ppt/slideLayouts/_rels/slideLayout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3.xml"/></Relationships>
</file>

<file path=ppt/slideLayouts/_rels/slideLayout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3.xml"/></Relationships>
</file>

<file path=ppt/slideLayouts/_rels/slideLayout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3.xml"/></Relationships>
</file>

<file path=ppt/slideLayouts/_rels/slideLayout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3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/Relationships>
</file>

<file path=ppt/slideLayouts/_rels/slideLayout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/Relationships>
</file>

<file path=ppt/slideLayouts/_rels/slideLayout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3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4.xml"/></Relationships>
</file>

<file path=ppt/slideLayouts/_rels/slideLayout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4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4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01090"/>
            <a:ext cx="4949825" cy="1527048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559113-A66F-B148-0A73-FD8B5C2B023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IBM Think 2023 / © 2023 IBM Corporation</a:t>
            </a:r>
            <a:endParaRPr lang="en-US" dirty="0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BAFC9C6E-79FD-9BB8-F74D-EAA013319C68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6050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ver, imagery, half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CD5B627-E439-376E-A00C-87BAFF059FD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2763501" y="569914"/>
            <a:ext cx="11049000" cy="12574588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3A412C-EE28-6248-612D-41BAAD7F00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969" y="334118"/>
            <a:ext cx="10101071" cy="10479088"/>
          </a:xfrm>
        </p:spPr>
        <p:txBody>
          <a:bodyPr/>
          <a:lstStyle>
            <a:lvl1pPr>
              <a:lnSpc>
                <a:spcPct val="100000"/>
              </a:lnSpc>
              <a:defRPr sz="8598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7C7508-C974-B349-9307-9EFE736145D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7852" y="12526964"/>
            <a:ext cx="1638299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17414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ry, half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A412C-EE28-6248-612D-41BAAD7F00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10101072" cy="10479087"/>
          </a:xfrm>
        </p:spPr>
        <p:txBody>
          <a:bodyPr/>
          <a:lstStyle>
            <a:lvl1pPr>
              <a:lnSpc>
                <a:spcPct val="100000"/>
              </a:lnSpc>
              <a:defRPr sz="8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 6" descr="Place imagery here">
            <a:extLst>
              <a:ext uri="{FF2B5EF4-FFF2-40B4-BE49-F238E27FC236}">
                <a16:creationId xmlns:a16="http://schemas.microsoft.com/office/drawing/2014/main" id="{9CD5B627-E439-376E-A00C-87BAFF059FD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2763500" y="569913"/>
            <a:ext cx="11049000" cy="12574587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Place imagery here</a:t>
            </a:r>
          </a:p>
        </p:txBody>
      </p:sp>
      <p:pic>
        <p:nvPicPr>
          <p:cNvPr id="9" name="Picture 8" descr="IBM 8-bar logo">
            <a:extLst>
              <a:ext uri="{FF2B5EF4-FFF2-40B4-BE49-F238E27FC236}">
                <a16:creationId xmlns:a16="http://schemas.microsoft.com/office/drawing/2014/main" id="{735CD4FC-3A11-28F6-09EF-9089FE9596B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7850" y="12526963"/>
            <a:ext cx="16383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6244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ry, half, business uni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6E74B7-8F2A-46A5-97C4-76677246CFA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6072" y="576072"/>
            <a:ext cx="10099675" cy="571500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2"/>
                </a:solidFill>
              </a:defRPr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3A412C-EE28-6248-612D-41BAAD7F00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1527048"/>
            <a:ext cx="10099675" cy="9337675"/>
          </a:xfrm>
        </p:spPr>
        <p:txBody>
          <a:bodyPr/>
          <a:lstStyle>
            <a:lvl1pPr>
              <a:lnSpc>
                <a:spcPct val="100000"/>
              </a:lnSpc>
              <a:defRPr sz="8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 6" descr="Place imagery here">
            <a:extLst>
              <a:ext uri="{FF2B5EF4-FFF2-40B4-BE49-F238E27FC236}">
                <a16:creationId xmlns:a16="http://schemas.microsoft.com/office/drawing/2014/main" id="{9CD5B627-E439-376E-A00C-87BAFF059FD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2763500" y="569913"/>
            <a:ext cx="11049000" cy="12574587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Place imagery here</a:t>
            </a:r>
          </a:p>
        </p:txBody>
      </p:sp>
      <p:pic>
        <p:nvPicPr>
          <p:cNvPr id="4" name="Picture 3" descr="IBM 8-bar logo">
            <a:extLst>
              <a:ext uri="{FF2B5EF4-FFF2-40B4-BE49-F238E27FC236}">
                <a16:creationId xmlns:a16="http://schemas.microsoft.com/office/drawing/2014/main" id="{EEE0A3D1-7815-E46E-77D1-E2DC099B473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7850" y="12526963"/>
            <a:ext cx="16383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020097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4956175" cy="4573587"/>
          </a:xfrm>
        </p:spPr>
        <p:txBody>
          <a:bodyPr/>
          <a:lstStyle>
            <a:lvl1pPr>
              <a:lnSpc>
                <a:spcPct val="100000"/>
              </a:lnSpc>
              <a:defRPr sz="6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75443B4-0187-FC99-0FDE-8EB191B6CEF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763500" y="569913"/>
            <a:ext cx="4953000" cy="11431587"/>
          </a:xfrm>
        </p:spPr>
        <p:txBody>
          <a:bodyPr/>
          <a:lstStyle>
            <a:lvl1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A647AD3-098B-D1AB-C8D8-463E38402F9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8862675" y="569913"/>
            <a:ext cx="4949825" cy="11431587"/>
          </a:xfrm>
        </p:spPr>
        <p:txBody>
          <a:bodyPr/>
          <a:lstStyle>
            <a:lvl1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028AA764-A00C-AFFF-7F3F-49A733DCD474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4" y="12804235"/>
            <a:ext cx="4956176" cy="381000"/>
          </a:xfrm>
        </p:spPr>
        <p:txBody>
          <a:bodyPr/>
          <a:lstStyle/>
          <a:p>
            <a:endParaRPr lang="en-US"/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D5D1D2A7-CF30-5698-14FC-F71CB82D5BCC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207799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11050588" cy="2859087"/>
          </a:xfrm>
        </p:spPr>
        <p:txBody>
          <a:bodyPr rIns="457200"/>
          <a:lstStyle>
            <a:lvl1pPr>
              <a:lnSpc>
                <a:spcPct val="100000"/>
              </a:lnSpc>
              <a:defRPr sz="6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A289B0F8-E9A7-CF76-E87F-8D4302E8DA4D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4" y="12804235"/>
            <a:ext cx="4956176" cy="381000"/>
          </a:xfrm>
        </p:spPr>
        <p:txBody>
          <a:bodyPr/>
          <a:lstStyle/>
          <a:p>
            <a:endParaRPr lang="en-US"/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A4B74093-A800-CB62-8607-A04D569204E2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409382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C7EC0-4BFB-A603-5703-0D692C6269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675" y="420624"/>
            <a:ext cx="17141825" cy="8191500"/>
          </a:xfrm>
        </p:spPr>
        <p:txBody>
          <a:bodyPr/>
          <a:lstStyle>
            <a:lvl1pPr>
              <a:defRPr sz="17200" b="0" i="0">
                <a:solidFill>
                  <a:schemeClr val="tx2"/>
                </a:solidFill>
                <a:latin typeface="IBM Plex Sans ExtLt" panose="020B03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BC591478-AD3F-2EF7-29A4-36A887DC1956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4" y="12804235"/>
            <a:ext cx="4956176" cy="381000"/>
          </a:xfrm>
        </p:spPr>
        <p:txBody>
          <a:bodyPr/>
          <a:lstStyle/>
          <a:p>
            <a:endParaRPr lang="en-US"/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76697187-0170-8894-23C9-28F80A0C3B2B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537239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out, head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9909175" cy="2859087"/>
          </a:xfrm>
        </p:spPr>
        <p:txBody>
          <a:bodyPr/>
          <a:lstStyle>
            <a:lvl1pPr>
              <a:lnSpc>
                <a:spcPct val="100000"/>
              </a:lnSpc>
              <a:defRPr sz="6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54631A-4ED7-F527-1CBC-9AF7BE2CB67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767252" y="448056"/>
            <a:ext cx="11042073" cy="8574087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2"/>
                </a:solidFill>
              </a:defRPr>
            </a:lvl1pPr>
            <a:lvl2pPr marL="585216" indent="-585216"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2"/>
                </a:solidFill>
              </a:defRPr>
            </a:lvl2pPr>
            <a:lvl3pPr marL="1097280" indent="-585216"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2"/>
                </a:solidFill>
              </a:defRPr>
            </a:lvl3pPr>
            <a:lvl4pPr marL="1755648"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2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6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7BE5947E-6D4A-9E09-E5A6-D31DBCAEE2C6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4" y="12804235"/>
            <a:ext cx="4956176" cy="3810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C82E6DCD-41A5-9DA3-C061-E8DA39B99059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867372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out, stand-alo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420624"/>
            <a:ext cx="14662150" cy="9717087"/>
          </a:xfrm>
        </p:spPr>
        <p:txBody>
          <a:bodyPr/>
          <a:lstStyle>
            <a:lvl1pPr>
              <a:lnSpc>
                <a:spcPct val="100000"/>
              </a:lnSpc>
              <a:defRPr sz="8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1FCFA7EA-8E9F-E01B-AB9C-B7BE7D3D11E9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4" y="12804235"/>
            <a:ext cx="4956176" cy="381000"/>
          </a:xfrm>
        </p:spPr>
        <p:txBody>
          <a:bodyPr/>
          <a:lstStyle/>
          <a:p>
            <a:endParaRPr lang="en-US"/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12510822-3D1B-0CFC-3FF0-1E55DA550F8D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300252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, 2 callouts, vertic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D5E03B0-C633-E81D-0D42-3FCCAFD64B0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76072" y="576072"/>
            <a:ext cx="7623175" cy="6288087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1pPr>
            <a:lvl2pPr marL="402336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2pPr>
            <a:lvl3pPr marL="804672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3pPr>
            <a:lvl4pPr marL="1115568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B20D7FD-6784-59C5-938D-4728A153F52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6072" y="9299448"/>
            <a:ext cx="11050588" cy="3543300"/>
          </a:xfrm>
        </p:spPr>
        <p:txBody>
          <a:bodyPr anchor="b"/>
          <a:lstStyle>
            <a:lvl1pPr>
              <a:lnSpc>
                <a:spcPct val="90000"/>
              </a:lnSpc>
              <a:spcBef>
                <a:spcPts val="0"/>
              </a:spcBef>
              <a:defRPr sz="25800" b="0" i="0">
                <a:solidFill>
                  <a:schemeClr val="accent1"/>
                </a:solidFill>
                <a:latin typeface="IBM Plex Sans ExtLt" panose="020B0303050203000203" pitchFamily="34" charset="0"/>
              </a:defRPr>
            </a:lvl1pPr>
          </a:lstStyle>
          <a:p>
            <a:r>
              <a:rPr lang="en-US" dirty="0"/>
              <a:t>↗︎00M</a:t>
            </a:r>
          </a:p>
        </p:txBody>
      </p:sp>
      <p:cxnSp>
        <p:nvCxnSpPr>
          <p:cNvPr id="9" name="Straight Connector 8" descr="Vertical column divider">
            <a:extLst>
              <a:ext uri="{FF2B5EF4-FFF2-40B4-BE49-F238E27FC236}">
                <a16:creationId xmlns:a16="http://schemas.microsoft.com/office/drawing/2014/main" id="{1C44518A-7FBB-67DA-E35B-8BC0AAFC6062}"/>
              </a:ext>
            </a:extLst>
          </p:cNvPr>
          <p:cNvCxnSpPr/>
          <p:nvPr userDrawn="1"/>
        </p:nvCxnSpPr>
        <p:spPr bwMode="auto">
          <a:xfrm>
            <a:off x="12193587" y="569913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A7285B0-4A1E-8885-0C0E-77D0ECA9CAC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763500" y="576072"/>
            <a:ext cx="7620000" cy="6288087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1pPr>
            <a:lvl2pPr marL="402336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2pPr>
            <a:lvl3pPr marL="804672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3pPr>
            <a:lvl4pPr marL="1115568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F395CBF-E65B-9A42-BAE5-C2B2BD9B7B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763500" y="9296400"/>
            <a:ext cx="11049000" cy="3543300"/>
          </a:xfrm>
        </p:spPr>
        <p:txBody>
          <a:bodyPr anchor="b"/>
          <a:lstStyle>
            <a:lvl1pPr>
              <a:lnSpc>
                <a:spcPct val="90000"/>
              </a:lnSpc>
              <a:spcBef>
                <a:spcPts val="0"/>
              </a:spcBef>
              <a:defRPr sz="25800" b="0" i="0">
                <a:solidFill>
                  <a:schemeClr val="accent1"/>
                </a:solidFill>
                <a:latin typeface="IBM Plex Sans ExtLt" panose="020B0303050203000203" pitchFamily="34" charset="0"/>
              </a:defRPr>
            </a:lvl1pPr>
          </a:lstStyle>
          <a:p>
            <a:r>
              <a:rPr lang="en-US" dirty="0"/>
              <a:t>+00%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8F3E002C-97C5-3260-CB49-7E93DF3397C8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4" y="12804235"/>
            <a:ext cx="4956176" cy="381000"/>
          </a:xfrm>
        </p:spPr>
        <p:txBody>
          <a:bodyPr/>
          <a:lstStyle/>
          <a:p>
            <a:endParaRPr lang="en-US"/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160DC6C8-AF18-F14B-A164-C49B271F59AD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516495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, 3 callouts, vertic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26D02D-89A9-0455-FACB-7B6D03346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2859088"/>
          </a:xfrm>
        </p:spPr>
        <p:txBody>
          <a:bodyPr/>
          <a:lstStyle>
            <a:lvl1pPr>
              <a:lnSpc>
                <a:spcPct val="110000"/>
              </a:lnSpc>
              <a:defRPr sz="3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BBB79390-98CC-5F62-D373-F6646F767DD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667500" y="429768"/>
            <a:ext cx="4951413" cy="1907912"/>
          </a:xfrm>
        </p:spPr>
        <p:txBody>
          <a:bodyPr/>
          <a:lstStyle>
            <a:lvl1pPr>
              <a:lnSpc>
                <a:spcPct val="90000"/>
              </a:lnSpc>
              <a:defRPr sz="13000">
                <a:solidFill>
                  <a:schemeClr val="accent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DDE7F16-A938-0D17-3BFA-034F142A80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67500" y="2333068"/>
            <a:ext cx="4951413" cy="967304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3516E6B1-7020-1EA5-CDD4-B1FC6CE2740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768263" y="426481"/>
            <a:ext cx="4949825" cy="1906588"/>
          </a:xfrm>
        </p:spPr>
        <p:txBody>
          <a:bodyPr/>
          <a:lstStyle>
            <a:lvl1pPr>
              <a:lnSpc>
                <a:spcPct val="90000"/>
              </a:lnSpc>
              <a:defRPr sz="130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F3FD8FB-143C-CB66-123C-0495EB1C33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3500" y="2334654"/>
            <a:ext cx="4953000" cy="9666845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AC11D906-6DD0-910D-48BA-0C197C90AA4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8859500" y="429654"/>
            <a:ext cx="4949825" cy="1903413"/>
          </a:xfrm>
        </p:spPr>
        <p:txBody>
          <a:bodyPr/>
          <a:lstStyle>
            <a:lvl1pPr>
              <a:lnSpc>
                <a:spcPct val="90000"/>
              </a:lnSpc>
              <a:defRPr sz="130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A1063D1-FD79-491C-791B-87858EA0CB8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859500" y="2333067"/>
            <a:ext cx="4953000" cy="9666845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7E465D-4B5F-2DAE-57C4-590983308A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67500" y="12042775"/>
            <a:ext cx="4951413" cy="1143000"/>
          </a:xfrm>
        </p:spPr>
        <p:txBody>
          <a:bodyPr anchor="b"/>
          <a:lstStyle>
            <a:lvl1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46304" indent="-14630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292608" indent="-14630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438912" indent="-14630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15DBF980-9C8F-3F7A-E896-C207BA2781B7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4" y="12804235"/>
            <a:ext cx="4956176" cy="3810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85A7B871-06B9-0A3F-4D1D-A14D572C268D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259012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, 2 callouts, horizont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B48808-B77B-7E67-E7EA-BCC945D4D5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4675" y="402336"/>
            <a:ext cx="4949825" cy="5335588"/>
          </a:xfrm>
        </p:spPr>
        <p:txBody>
          <a:bodyPr/>
          <a:lstStyle>
            <a:lvl1pPr>
              <a:lnSpc>
                <a:spcPct val="100000"/>
              </a:lnSpc>
              <a:defRPr sz="86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+000%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378CF2-9CD6-2749-A489-08A4608D0BD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67500" y="402336"/>
            <a:ext cx="11049000" cy="5335587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8600">
                <a:solidFill>
                  <a:schemeClr val="tx1"/>
                </a:solidFill>
              </a:defRPr>
            </a:lvl1pPr>
            <a:lvl2pPr marL="786384" indent="-786384">
              <a:lnSpc>
                <a:spcPct val="100000"/>
              </a:lnSpc>
              <a:spcBef>
                <a:spcPts val="0"/>
              </a:spcBef>
              <a:defRPr sz="8600">
                <a:solidFill>
                  <a:schemeClr val="tx1"/>
                </a:solidFill>
              </a:defRPr>
            </a:lvl2pPr>
            <a:lvl3pPr marL="1499616" indent="-786384">
              <a:lnSpc>
                <a:spcPct val="100000"/>
              </a:lnSpc>
              <a:spcBef>
                <a:spcPts val="0"/>
              </a:spcBef>
              <a:defRPr sz="8600">
                <a:solidFill>
                  <a:schemeClr val="tx1"/>
                </a:solidFill>
              </a:defRPr>
            </a:lvl3pPr>
            <a:lvl4pPr marL="2286000" indent="-786384">
              <a:lnSpc>
                <a:spcPct val="100000"/>
              </a:lnSpc>
              <a:spcBef>
                <a:spcPts val="0"/>
              </a:spcBef>
              <a:defRPr sz="86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8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0" name="Straight Connector 9" descr="Horizontal row divider">
            <a:extLst>
              <a:ext uri="{FF2B5EF4-FFF2-40B4-BE49-F238E27FC236}">
                <a16:creationId xmlns:a16="http://schemas.microsoft.com/office/drawing/2014/main" id="{3D81813D-DA09-FCA0-D570-1E2D428C59E9}"/>
              </a:ext>
            </a:extLst>
          </p:cNvPr>
          <p:cNvCxnSpPr/>
          <p:nvPr userDrawn="1"/>
        </p:nvCxnSpPr>
        <p:spPr bwMode="auto">
          <a:xfrm>
            <a:off x="568325" y="6096000"/>
            <a:ext cx="23244175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16C1F9D-1D2C-5BDA-E821-35CB4A8708F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74675" y="6477000"/>
            <a:ext cx="4949825" cy="5334000"/>
          </a:xfrm>
        </p:spPr>
        <p:txBody>
          <a:bodyPr/>
          <a:lstStyle>
            <a:lvl1pPr>
              <a:lnSpc>
                <a:spcPct val="100000"/>
              </a:lnSpc>
              <a:defRPr sz="86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defRPr sz="8600">
                <a:solidFill>
                  <a:schemeClr val="accent1"/>
                </a:solidFill>
              </a:defRPr>
            </a:lvl2pPr>
            <a:lvl3pPr>
              <a:lnSpc>
                <a:spcPct val="100000"/>
              </a:lnSpc>
              <a:defRPr sz="8600">
                <a:solidFill>
                  <a:schemeClr val="accent1"/>
                </a:solidFill>
              </a:defRPr>
            </a:lvl3pPr>
            <a:lvl4pPr>
              <a:lnSpc>
                <a:spcPct val="100000"/>
              </a:lnSpc>
              <a:defRPr sz="8600">
                <a:solidFill>
                  <a:schemeClr val="accent1"/>
                </a:solidFill>
              </a:defRPr>
            </a:lvl4pPr>
            <a:lvl5pPr>
              <a:lnSpc>
                <a:spcPct val="100000"/>
              </a:lnSpc>
              <a:defRPr sz="86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+000M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C97FE8A-75E3-6FC8-02DD-50E0A4C8C9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67500" y="6477000"/>
            <a:ext cx="11049000" cy="5334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8600">
                <a:solidFill>
                  <a:schemeClr val="tx1"/>
                </a:solidFill>
              </a:defRPr>
            </a:lvl1pPr>
            <a:lvl2pPr marL="786384" indent="-786384">
              <a:lnSpc>
                <a:spcPct val="100000"/>
              </a:lnSpc>
              <a:spcBef>
                <a:spcPts val="0"/>
              </a:spcBef>
              <a:defRPr sz="8600">
                <a:solidFill>
                  <a:schemeClr val="tx1"/>
                </a:solidFill>
              </a:defRPr>
            </a:lvl2pPr>
            <a:lvl3pPr marL="1499616" indent="-786384">
              <a:lnSpc>
                <a:spcPct val="100000"/>
              </a:lnSpc>
              <a:spcBef>
                <a:spcPts val="0"/>
              </a:spcBef>
              <a:defRPr sz="8600">
                <a:solidFill>
                  <a:schemeClr val="tx1"/>
                </a:solidFill>
              </a:defRPr>
            </a:lvl3pPr>
            <a:lvl4pPr marL="2286000" indent="-786384">
              <a:lnSpc>
                <a:spcPct val="100000"/>
              </a:lnSpc>
              <a:spcBef>
                <a:spcPts val="0"/>
              </a:spcBef>
              <a:defRPr sz="86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8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0837D060-1DA4-2AC5-AC63-E1AFDD16370F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4" y="12804235"/>
            <a:ext cx="4956176" cy="3810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B3EE9E1A-5619-752E-836B-A127FD2C7D75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9119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, imagery, half, business uni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CD5B627-E439-376E-A00C-87BAFF059FD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2763501" y="569914"/>
            <a:ext cx="11049000" cy="12574588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3A412C-EE28-6248-612D-41BAAD7F00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968" y="1419450"/>
            <a:ext cx="10099675" cy="9337676"/>
          </a:xfrm>
        </p:spPr>
        <p:txBody>
          <a:bodyPr/>
          <a:lstStyle>
            <a:lvl1pPr>
              <a:lnSpc>
                <a:spcPct val="100000"/>
              </a:lnSpc>
              <a:defRPr sz="8598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6E74B7-8F2A-46A5-97C4-76677246CFA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6073" y="501090"/>
            <a:ext cx="10099675" cy="571500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2"/>
                </a:solidFill>
              </a:defRPr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E0A3D1-7815-E46E-77D1-E2DC099B473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7852" y="12526964"/>
            <a:ext cx="1638299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088296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, 3 callouts, horizont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26D02D-89A9-0455-FACB-7B6D03346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2859088"/>
          </a:xfrm>
        </p:spPr>
        <p:txBody>
          <a:bodyPr/>
          <a:lstStyle>
            <a:lvl1pPr>
              <a:lnSpc>
                <a:spcPct val="110000"/>
              </a:lnSpc>
              <a:defRPr sz="3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BBB79390-98CC-5F62-D373-F6646F767DD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667500" y="411480"/>
            <a:ext cx="4951413" cy="2859087"/>
          </a:xfrm>
        </p:spPr>
        <p:txBody>
          <a:bodyPr/>
          <a:lstStyle>
            <a:lvl1pPr>
              <a:lnSpc>
                <a:spcPct val="90000"/>
              </a:lnSpc>
              <a:defRPr sz="13000">
                <a:solidFill>
                  <a:schemeClr val="accent1"/>
                </a:solidFill>
              </a:defRPr>
            </a:lvl1pPr>
            <a:lvl2pPr marL="0" indent="0">
              <a:buNone/>
              <a:defRPr/>
            </a:lvl2pPr>
          </a:lstStyle>
          <a:p>
            <a:r>
              <a:rPr lang="en-US" dirty="0"/>
              <a:t>00%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DDE7F16-A938-0D17-3BFA-034F142A80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763500" y="576072"/>
            <a:ext cx="7620000" cy="28590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7" name="Straight Connector 16" descr="Horizontal row divider">
            <a:extLst>
              <a:ext uri="{FF2B5EF4-FFF2-40B4-BE49-F238E27FC236}">
                <a16:creationId xmlns:a16="http://schemas.microsoft.com/office/drawing/2014/main" id="{1103109C-6DA9-8F27-B4B1-EE276442E489}"/>
              </a:ext>
            </a:extLst>
          </p:cNvPr>
          <p:cNvCxnSpPr/>
          <p:nvPr userDrawn="1"/>
        </p:nvCxnSpPr>
        <p:spPr bwMode="auto">
          <a:xfrm>
            <a:off x="6667500" y="4000500"/>
            <a:ext cx="17145000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3516E6B1-7020-1EA5-CDD4-B1FC6CE2740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67500" y="4187952"/>
            <a:ext cx="4951413" cy="2857506"/>
          </a:xfrm>
        </p:spPr>
        <p:txBody>
          <a:bodyPr/>
          <a:lstStyle>
            <a:lvl1pPr>
              <a:lnSpc>
                <a:spcPct val="90000"/>
              </a:lnSpc>
              <a:defRPr sz="130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00%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F3FD8FB-143C-CB66-123C-0495EB1C33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3500" y="4381500"/>
            <a:ext cx="7620000" cy="2857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5" name="Straight Connector 14" descr="Horizontal row divider">
            <a:extLst>
              <a:ext uri="{FF2B5EF4-FFF2-40B4-BE49-F238E27FC236}">
                <a16:creationId xmlns:a16="http://schemas.microsoft.com/office/drawing/2014/main" id="{687931BB-B3EF-829C-B354-B048514D5138}"/>
              </a:ext>
            </a:extLst>
          </p:cNvPr>
          <p:cNvCxnSpPr/>
          <p:nvPr userDrawn="1"/>
        </p:nvCxnSpPr>
        <p:spPr bwMode="auto">
          <a:xfrm>
            <a:off x="6667500" y="8191500"/>
            <a:ext cx="17145000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AC11D906-6DD0-910D-48BA-0C197C90AA4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67501" y="8403336"/>
            <a:ext cx="4951411" cy="2857506"/>
          </a:xfrm>
        </p:spPr>
        <p:txBody>
          <a:bodyPr/>
          <a:lstStyle>
            <a:lvl1pPr>
              <a:lnSpc>
                <a:spcPct val="90000"/>
              </a:lnSpc>
              <a:defRPr sz="130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00%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A1063D1-FD79-491C-791B-87858EA0CB8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763500" y="8572500"/>
            <a:ext cx="7620000" cy="2857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7E465D-4B5F-2DAE-57C4-590983308A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67500" y="12042775"/>
            <a:ext cx="4951413" cy="1143000"/>
          </a:xfrm>
        </p:spPr>
        <p:txBody>
          <a:bodyPr anchor="b"/>
          <a:lstStyle>
            <a:lvl1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1600" b="0" i="0"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75C67502-D618-DC10-9CCC-905693ABB58E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4" y="12804235"/>
            <a:ext cx="4956176" cy="3810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022EFDDC-A614-EFF6-CE30-E60F4DB9F755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094603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4 columns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1525588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C17B282-9F6A-839A-442D-69BC9DF3749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6072" y="3429000"/>
            <a:ext cx="4956175" cy="8572500"/>
          </a:xfrm>
        </p:spPr>
        <p:txBody>
          <a:bodyPr/>
          <a:lstStyle>
            <a:lvl1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E6C7C8-F097-FDD3-FF97-3FC4133BC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67500" y="3429000"/>
            <a:ext cx="4951413" cy="8572500"/>
          </a:xfrm>
        </p:spPr>
        <p:txBody>
          <a:bodyPr/>
          <a:lstStyle>
            <a:lvl1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0B684B-61D6-CF9E-57FC-892D7CEE8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3500" y="3429000"/>
            <a:ext cx="4953000" cy="8572500"/>
          </a:xfrm>
        </p:spPr>
        <p:txBody>
          <a:bodyPr/>
          <a:lstStyle>
            <a:lvl1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E0D5184-93C0-B658-7967-FBC78C38A5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859500" y="3429000"/>
            <a:ext cx="4959350" cy="8572500"/>
          </a:xfrm>
        </p:spPr>
        <p:txBody>
          <a:bodyPr/>
          <a:lstStyle>
            <a:lvl1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FBB77C83-5304-5E09-3590-D4337DA42A40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4" y="12804235"/>
            <a:ext cx="4956176" cy="3810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E78A9E4F-B41B-2A68-ED74-D619432AAB28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234779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4 columns, short divider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1525588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92CE3F-FA6A-2FE0-0146-4BFD45CF29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667500" y="576072"/>
            <a:ext cx="4956175" cy="15255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1239EA8E-6B4C-405F-E7F6-ABB450E0710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79437" y="3429000"/>
            <a:ext cx="4951413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20" name="Straight Connector 19" descr="Vertical column divider">
            <a:extLst>
              <a:ext uri="{FF2B5EF4-FFF2-40B4-BE49-F238E27FC236}">
                <a16:creationId xmlns:a16="http://schemas.microsoft.com/office/drawing/2014/main" id="{ABAB2974-AD95-0BF2-C41A-265AEF03B4F7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096000" y="3429000"/>
            <a:ext cx="0" cy="857250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E6C7C8-F097-FDD3-FF97-3FC4133BC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67500" y="3429000"/>
            <a:ext cx="4951413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21" name="Straight Connector 20" descr="Vertical column divider">
            <a:extLst>
              <a:ext uri="{FF2B5EF4-FFF2-40B4-BE49-F238E27FC236}">
                <a16:creationId xmlns:a16="http://schemas.microsoft.com/office/drawing/2014/main" id="{CDB8CB8D-C4DB-E357-4948-59CD6A18A9DC}"/>
              </a:ext>
            </a:extLst>
          </p:cNvPr>
          <p:cNvCxnSpPr/>
          <p:nvPr userDrawn="1"/>
        </p:nvCxnSpPr>
        <p:spPr bwMode="auto">
          <a:xfrm>
            <a:off x="12188952" y="3429000"/>
            <a:ext cx="0" cy="8577072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0B684B-61D6-CF9E-57FC-892D7CEE8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3500" y="3429000"/>
            <a:ext cx="4953000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22" name="Straight Connector 21" descr="Vertical column divider">
            <a:extLst>
              <a:ext uri="{FF2B5EF4-FFF2-40B4-BE49-F238E27FC236}">
                <a16:creationId xmlns:a16="http://schemas.microsoft.com/office/drawing/2014/main" id="{8B5887E5-28C4-AA99-EBD5-E34B88F46F25}"/>
              </a:ext>
            </a:extLst>
          </p:cNvPr>
          <p:cNvCxnSpPr/>
          <p:nvPr userDrawn="1"/>
        </p:nvCxnSpPr>
        <p:spPr bwMode="auto">
          <a:xfrm>
            <a:off x="18288000" y="3429000"/>
            <a:ext cx="0" cy="8577072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E0D5184-93C0-B658-7967-FBC78C38A5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859500" y="3429000"/>
            <a:ext cx="4959350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769EE7B3-BC6A-6676-8FA2-607F9B08DA3D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4" y="12804235"/>
            <a:ext cx="4956176" cy="381000"/>
          </a:xfrm>
        </p:spPr>
        <p:txBody>
          <a:bodyPr/>
          <a:lstStyle/>
          <a:p>
            <a:endParaRPr lang="en-US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DB52D7E1-3828-A1B9-9239-637B1E2A5431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585136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4 columns, dividers, headlin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1525588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4" name="Straight Connector 13" descr="Vertical column divider">
            <a:extLst>
              <a:ext uri="{FF2B5EF4-FFF2-40B4-BE49-F238E27FC236}">
                <a16:creationId xmlns:a16="http://schemas.microsoft.com/office/drawing/2014/main" id="{C6EB28FF-C21F-A83D-2D19-2242B76C6B09}"/>
              </a:ext>
            </a:extLst>
          </p:cNvPr>
          <p:cNvCxnSpPr/>
          <p:nvPr userDrawn="1"/>
        </p:nvCxnSpPr>
        <p:spPr bwMode="auto">
          <a:xfrm>
            <a:off x="6096000" y="569913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92CE3F-FA6A-2FE0-0146-4BFD45CF29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667500" y="576072"/>
            <a:ext cx="4956175" cy="15255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E6C7C8-F097-FDD3-FF97-3FC4133BC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67500" y="3429000"/>
            <a:ext cx="4951413" cy="8572500"/>
          </a:xfrm>
        </p:spPr>
        <p:txBody>
          <a:bodyPr/>
          <a:lstStyle>
            <a:lvl1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8" name="Straight Connector 17" descr="Vertical column divider">
            <a:extLst>
              <a:ext uri="{FF2B5EF4-FFF2-40B4-BE49-F238E27FC236}">
                <a16:creationId xmlns:a16="http://schemas.microsoft.com/office/drawing/2014/main" id="{3D7A0E74-695D-C6F5-07CD-01209D58A70A}"/>
              </a:ext>
            </a:extLst>
          </p:cNvPr>
          <p:cNvCxnSpPr/>
          <p:nvPr userDrawn="1"/>
        </p:nvCxnSpPr>
        <p:spPr bwMode="auto">
          <a:xfrm>
            <a:off x="12188952" y="566928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93A9C8C-F98C-5899-BE8B-D1A544D66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763500" y="576072"/>
            <a:ext cx="4953000" cy="15255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0B684B-61D6-CF9E-57FC-892D7CEE8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3500" y="3429000"/>
            <a:ext cx="4953000" cy="8572500"/>
          </a:xfrm>
        </p:spPr>
        <p:txBody>
          <a:bodyPr/>
          <a:lstStyle>
            <a:lvl1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9" name="Straight Connector 18" descr="Vertical column divider">
            <a:extLst>
              <a:ext uri="{FF2B5EF4-FFF2-40B4-BE49-F238E27FC236}">
                <a16:creationId xmlns:a16="http://schemas.microsoft.com/office/drawing/2014/main" id="{19E1AC9A-B000-435B-E4BC-54B09FB7957C}"/>
              </a:ext>
            </a:extLst>
          </p:cNvPr>
          <p:cNvCxnSpPr/>
          <p:nvPr userDrawn="1"/>
        </p:nvCxnSpPr>
        <p:spPr bwMode="auto">
          <a:xfrm>
            <a:off x="18288000" y="569913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A62B128-D226-0D9B-89EC-51AFD07F30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8859500" y="576072"/>
            <a:ext cx="4959350" cy="15255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E0D5184-93C0-B658-7967-FBC78C38A5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859500" y="3429000"/>
            <a:ext cx="4959350" cy="8572500"/>
          </a:xfrm>
        </p:spPr>
        <p:txBody>
          <a:bodyPr/>
          <a:lstStyle>
            <a:lvl1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E3F3A850-F28F-F30E-5505-EA11791B052B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4" y="12804235"/>
            <a:ext cx="4956176" cy="381000"/>
          </a:xfrm>
        </p:spPr>
        <p:txBody>
          <a:bodyPr/>
          <a:lstStyle/>
          <a:p>
            <a:endParaRPr lang="en-US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B96005D4-0874-989F-217D-8A2592F81D5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292968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4 columns, dividers, pictogram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34332-B5B5-4358-3C72-8B35F374A8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2097087"/>
          </a:xfrm>
        </p:spPr>
        <p:txBody>
          <a:bodyPr/>
          <a:lstStyle>
            <a:lvl1pPr>
              <a:lnSpc>
                <a:spcPct val="110000"/>
              </a:lnSpc>
              <a:defRPr sz="2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9C4772-2960-241E-274D-18A4B5568DA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6072" y="3429000"/>
            <a:ext cx="4956175" cy="40005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3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 descr="Vertical column divider">
            <a:extLst>
              <a:ext uri="{FF2B5EF4-FFF2-40B4-BE49-F238E27FC236}">
                <a16:creationId xmlns:a16="http://schemas.microsoft.com/office/drawing/2014/main" id="{4D695107-5427-4D2D-F88F-89BA74127CBF}"/>
              </a:ext>
            </a:extLst>
          </p:cNvPr>
          <p:cNvCxnSpPr/>
          <p:nvPr userDrawn="1"/>
        </p:nvCxnSpPr>
        <p:spPr bwMode="auto">
          <a:xfrm>
            <a:off x="6096000" y="569913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Picture Placeholder 13" descr="Place pictogram here">
            <a:extLst>
              <a:ext uri="{FF2B5EF4-FFF2-40B4-BE49-F238E27FC236}">
                <a16:creationId xmlns:a16="http://schemas.microsoft.com/office/drawing/2014/main" id="{637C5D5A-A533-DB2D-8BBE-C9DAA013CA0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667500" y="576072"/>
            <a:ext cx="1216152" cy="1216152"/>
          </a:xfrm>
        </p:spPr>
        <p:txBody>
          <a:bodyPr anchor="ctr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Pictogram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27CF39F-F0FC-7815-2582-A13E0599BC2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67500" y="3429000"/>
            <a:ext cx="4951413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1pPr>
            <a:lvl2pPr marL="219456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2pPr>
            <a:lvl3pPr marL="438912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3pPr>
            <a:lvl4pPr marL="658368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8" name="Straight Connector 17" descr="Vertical column divider">
            <a:extLst>
              <a:ext uri="{FF2B5EF4-FFF2-40B4-BE49-F238E27FC236}">
                <a16:creationId xmlns:a16="http://schemas.microsoft.com/office/drawing/2014/main" id="{43B07B4A-5DB5-8126-EA79-502787053E82}"/>
              </a:ext>
            </a:extLst>
          </p:cNvPr>
          <p:cNvCxnSpPr/>
          <p:nvPr userDrawn="1"/>
        </p:nvCxnSpPr>
        <p:spPr bwMode="auto">
          <a:xfrm>
            <a:off x="12188952" y="566928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Picture Placeholder 13" descr="Place pictogram here">
            <a:extLst>
              <a:ext uri="{FF2B5EF4-FFF2-40B4-BE49-F238E27FC236}">
                <a16:creationId xmlns:a16="http://schemas.microsoft.com/office/drawing/2014/main" id="{81413BEF-DDD1-548F-409B-224DE030B67E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2776353" y="576072"/>
            <a:ext cx="1216152" cy="1216152"/>
          </a:xfrm>
        </p:spPr>
        <p:txBody>
          <a:bodyPr anchor="ctr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Pictogram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68C92137-8AC3-46D8-C9A2-F6F058938B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8031" y="3429000"/>
            <a:ext cx="4942120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1pPr>
            <a:lvl2pPr marL="219456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2pPr>
            <a:lvl3pPr marL="438912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3pPr>
            <a:lvl4pPr marL="658368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9" name="Straight Connector 18" descr="Vertical column divider">
            <a:extLst>
              <a:ext uri="{FF2B5EF4-FFF2-40B4-BE49-F238E27FC236}">
                <a16:creationId xmlns:a16="http://schemas.microsoft.com/office/drawing/2014/main" id="{4D829559-0A72-8826-E06A-C6CCD39750A4}"/>
              </a:ext>
            </a:extLst>
          </p:cNvPr>
          <p:cNvCxnSpPr/>
          <p:nvPr userDrawn="1"/>
        </p:nvCxnSpPr>
        <p:spPr bwMode="auto">
          <a:xfrm>
            <a:off x="18288000" y="569913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Picture Placeholder 13" descr="Place pictogram here">
            <a:extLst>
              <a:ext uri="{FF2B5EF4-FFF2-40B4-BE49-F238E27FC236}">
                <a16:creationId xmlns:a16="http://schemas.microsoft.com/office/drawing/2014/main" id="{B37C3DBB-1177-5FC6-7F7F-E6C5931C962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8859500" y="576072"/>
            <a:ext cx="1216152" cy="1216152"/>
          </a:xfrm>
        </p:spPr>
        <p:txBody>
          <a:bodyPr anchor="ctr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Pictogram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C380211-AA5F-2F8D-309F-DC766DF1EF5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859501" y="3429000"/>
            <a:ext cx="4952999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1pPr>
            <a:lvl2pPr marL="219456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2pPr>
            <a:lvl3pPr marL="438912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3pPr>
            <a:lvl4pPr marL="658368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E782CF-665F-3C56-698C-16112EB19B2F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D2A45AB7-102C-FBDF-94FD-99783B6A5A18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230656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1 wide column, divi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4949825" cy="1141412"/>
          </a:xfrm>
        </p:spPr>
        <p:txBody>
          <a:bodyPr/>
          <a:lstStyle>
            <a:lvl1pPr>
              <a:lnSpc>
                <a:spcPct val="100000"/>
              </a:lnSpc>
              <a:defRPr sz="6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92CE3F-FA6A-2FE0-0146-4BFD45CF29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665976" y="384048"/>
            <a:ext cx="4956175" cy="1141412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2"/>
                </a:solidFill>
              </a:defRPr>
            </a:lvl1pPr>
            <a:lvl2pPr>
              <a:spcBef>
                <a:spcPts val="0"/>
              </a:spcBef>
              <a:defRPr sz="2800"/>
            </a:lvl2pPr>
            <a:lvl3pPr>
              <a:spcBef>
                <a:spcPts val="0"/>
              </a:spcBef>
              <a:defRPr sz="2800"/>
            </a:lvl3pPr>
            <a:lvl4pPr>
              <a:spcBef>
                <a:spcPts val="0"/>
              </a:spcBef>
              <a:defRPr sz="2800"/>
            </a:lvl4pPr>
            <a:lvl5pPr>
              <a:spcBef>
                <a:spcPts val="0"/>
              </a:spcBef>
              <a:defRPr sz="2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E6C7C8-F097-FDD3-FF97-3FC4133BC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67500" y="3429000"/>
            <a:ext cx="4951413" cy="8572500"/>
          </a:xfrm>
        </p:spPr>
        <p:txBody>
          <a:bodyPr/>
          <a:lstStyle>
            <a:lvl1pPr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0B684B-61D6-CF9E-57FC-892D7CEE8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3500" y="3429000"/>
            <a:ext cx="10096500" cy="8572500"/>
          </a:xfrm>
        </p:spPr>
        <p:txBody>
          <a:bodyPr/>
          <a:lstStyle>
            <a:lvl1pPr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03B922-FA59-5165-48BF-0B57DFD6634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5C3B405E-94D1-4A09-C6BF-A66D9CBEF63D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4666855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2 wide colum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46C39-902F-3DA0-AAF4-319DA8AE38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7424927" cy="1906588"/>
          </a:xfrm>
        </p:spPr>
        <p:txBody>
          <a:bodyPr/>
          <a:lstStyle>
            <a:lvl1pPr>
              <a:lnSpc>
                <a:spcPct val="110000"/>
              </a:lnSpc>
              <a:defRPr sz="3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BBA43D-8D00-4EDB-B803-D1EEE6CE2C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6072" y="3429000"/>
            <a:ext cx="10099675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D32DCE7C-29C5-BC86-B154-7DD0C4F055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763500" y="3429000"/>
            <a:ext cx="10096500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A0F4B3-D63C-0D8F-2804-F97776F90E4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38EC09FB-402F-F3CE-E1D2-51583F1BCCFA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036653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2 columns, larg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691A7-388D-D543-2C74-58FA1F3BC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11045825" cy="4573587"/>
          </a:xfrm>
        </p:spPr>
        <p:txBody>
          <a:bodyPr rIns="457200"/>
          <a:lstStyle>
            <a:lvl1pPr>
              <a:lnSpc>
                <a:spcPct val="100000"/>
              </a:lnSpc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E09569-73DF-2226-A7D7-ABBE84A470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763500" y="576072"/>
            <a:ext cx="4953000" cy="11431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9B0D0BB0-9896-0353-D972-26B687C3D8D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8859500" y="576072"/>
            <a:ext cx="4953000" cy="11431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A54578-ECD5-347E-35A9-C3F93EB8CDF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C7A51FE3-0F54-1487-47B4-164B5B802CA1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917629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2 columns, small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691A7-388D-D543-2C74-58FA1F3BC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53000" cy="4573587"/>
          </a:xfrm>
        </p:spPr>
        <p:txBody>
          <a:bodyPr/>
          <a:lstStyle>
            <a:lvl1pPr>
              <a:lnSpc>
                <a:spcPct val="100000"/>
              </a:lnSpc>
              <a:defRPr sz="3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E09569-73DF-2226-A7D7-ABBE84A470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763500" y="569913"/>
            <a:ext cx="4953000" cy="11431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9B0D0BB0-9896-0353-D972-26B687C3D8D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8859500" y="569913"/>
            <a:ext cx="4953000" cy="11431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A54578-ECD5-347E-35A9-C3F93EB8CDF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745FF4F8-7F82-E9C2-8046-C791019E1694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873411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2 columns, dividers, larg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E75BA-E283-08AE-B230-A89A2245C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11039476" cy="4573587"/>
          </a:xfrm>
        </p:spPr>
        <p:txBody>
          <a:bodyPr rIns="457200"/>
          <a:lstStyle>
            <a:lvl1pPr>
              <a:lnSpc>
                <a:spcPct val="100000"/>
              </a:lnSpc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8AF10F27-0178-9C93-8741-F0241501B4B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763500" y="576072"/>
            <a:ext cx="4953000" cy="15255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898D950-EA52-ABF9-D15D-C6C8FE94649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763500" y="3429000"/>
            <a:ext cx="4953000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17CD3DC6-7946-2D82-C3E4-10BC579C88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8859500" y="576072"/>
            <a:ext cx="4959350" cy="15255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A501ADC5-5846-FF23-F5DB-93E8D05863E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8862675" y="3429000"/>
            <a:ext cx="4953000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AE734E-170F-6CE2-C852-A644ACB8F409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9BFC0CA6-CE6F-D94C-2967-FBF2240020C4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8726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021" y="383874"/>
            <a:ext cx="4956175" cy="4573588"/>
          </a:xfrm>
        </p:spPr>
        <p:txBody>
          <a:bodyPr/>
          <a:lstStyle>
            <a:lvl1pPr>
              <a:lnSpc>
                <a:spcPct val="100000"/>
              </a:lnSpc>
              <a:defRPr sz="6398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75443B4-0187-FC99-0FDE-8EB191B6CEF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750974" y="469706"/>
            <a:ext cx="4953001" cy="11431588"/>
          </a:xfrm>
        </p:spPr>
        <p:txBody>
          <a:bodyPr/>
          <a:lstStyle>
            <a:lvl1pPr defTabSz="1161056"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 defTabSz="1161056"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 defTabSz="1161056"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 defTabSz="1161056"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 defTabSz="1161056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A647AD3-098B-D1AB-C8D8-463E38402F9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8850150" y="469706"/>
            <a:ext cx="4949824" cy="11431588"/>
          </a:xfrm>
        </p:spPr>
        <p:txBody>
          <a:bodyPr/>
          <a:lstStyle>
            <a:lvl1pPr defTabSz="1161056"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 defTabSz="1161056"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 defTabSz="1161056"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 defTabSz="1161056"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 defTabSz="1161056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D5D1D2A7-CF30-5698-14FC-F71CB82D5BCC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3" y="12938839"/>
            <a:ext cx="270907" cy="24622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028AA764-A00C-AFFF-7F3F-49A733DCD474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5" y="12804236"/>
            <a:ext cx="4956175" cy="381000"/>
          </a:xfrm>
        </p:spPr>
        <p:txBody>
          <a:bodyPr/>
          <a:lstStyle/>
          <a:p>
            <a:r>
              <a:rPr lang="en-US"/>
              <a:t>IBM Think 2023 / © 2023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9619791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2 columns, dividers, small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E75BA-E283-08AE-B230-A89A2245C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6" cy="4573587"/>
          </a:xfrm>
        </p:spPr>
        <p:txBody>
          <a:bodyPr rIns="0"/>
          <a:lstStyle>
            <a:lvl1pPr>
              <a:lnSpc>
                <a:spcPct val="10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8AF10F27-0178-9C93-8741-F0241501B4B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763500" y="576072"/>
            <a:ext cx="4953000" cy="15255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898D950-EA52-ABF9-D15D-C6C8FE94649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763500" y="3429000"/>
            <a:ext cx="4953000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17CD3DC6-7946-2D82-C3E4-10BC579C88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8859500" y="576072"/>
            <a:ext cx="4959350" cy="15255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A501ADC5-5846-FF23-F5DB-93E8D05863E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8865850" y="3429000"/>
            <a:ext cx="4953000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AE734E-170F-6CE2-C852-A644ACB8F409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8CF1D655-1791-BEF3-D8AA-E589057E73AC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975410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2 columns, dividers, pictogram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4949825" cy="1141413"/>
          </a:xfrm>
        </p:spPr>
        <p:txBody>
          <a:bodyPr/>
          <a:lstStyle>
            <a:lvl1pPr>
              <a:lnSpc>
                <a:spcPct val="100000"/>
              </a:lnSpc>
              <a:defRPr sz="6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92CE3F-FA6A-2FE0-0146-4BFD45CF29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669151" y="384048"/>
            <a:ext cx="4956175" cy="1141412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2"/>
                </a:solidFill>
              </a:defRPr>
            </a:lvl1pPr>
            <a:lvl2pPr>
              <a:lnSpc>
                <a:spcPct val="90000"/>
              </a:lnSpc>
              <a:spcBef>
                <a:spcPts val="0"/>
              </a:spcBef>
              <a:defRPr sz="2800"/>
            </a:lvl2pPr>
            <a:lvl3pPr>
              <a:lnSpc>
                <a:spcPct val="90000"/>
              </a:lnSpc>
              <a:spcBef>
                <a:spcPts val="0"/>
              </a:spcBef>
              <a:defRPr sz="2800"/>
            </a:lvl3pPr>
            <a:lvl4pPr>
              <a:lnSpc>
                <a:spcPct val="90000"/>
              </a:lnSpc>
              <a:spcBef>
                <a:spcPts val="0"/>
              </a:spcBef>
              <a:defRPr sz="2800"/>
            </a:lvl4pPr>
            <a:lvl5pPr>
              <a:lnSpc>
                <a:spcPct val="90000"/>
              </a:lnSpc>
              <a:spcBef>
                <a:spcPts val="0"/>
              </a:spcBef>
              <a:defRPr sz="2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E6C7C8-F097-FDD3-FF97-3FC4133BC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67500" y="3429000"/>
            <a:ext cx="4951413" cy="8572500"/>
          </a:xfrm>
        </p:spPr>
        <p:txBody>
          <a:bodyPr/>
          <a:lstStyle>
            <a:lvl1pPr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3" name="Straight Connector 12" descr="Vertical column divider">
            <a:extLst>
              <a:ext uri="{FF2B5EF4-FFF2-40B4-BE49-F238E27FC236}">
                <a16:creationId xmlns:a16="http://schemas.microsoft.com/office/drawing/2014/main" id="{202744BD-C7A4-D538-2E19-AA279C025A21}"/>
              </a:ext>
            </a:extLst>
          </p:cNvPr>
          <p:cNvCxnSpPr/>
          <p:nvPr userDrawn="1"/>
        </p:nvCxnSpPr>
        <p:spPr bwMode="auto">
          <a:xfrm>
            <a:off x="12188952" y="569913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Picture Placeholder 4" descr="Place pictogram here">
            <a:extLst>
              <a:ext uri="{FF2B5EF4-FFF2-40B4-BE49-F238E27FC236}">
                <a16:creationId xmlns:a16="http://schemas.microsoft.com/office/drawing/2014/main" id="{4E8FFEFF-CCD0-A436-418A-5FB8624CCC89}"/>
              </a:ext>
            </a:extLst>
          </p:cNvPr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12763500" y="576072"/>
            <a:ext cx="1216152" cy="1214462"/>
          </a:xfrm>
        </p:spPr>
        <p:txBody>
          <a:bodyPr anchor="ctr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Pictogram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0B684B-61D6-CF9E-57FC-892D7CEE8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7638" y="3429000"/>
            <a:ext cx="4953000" cy="8572500"/>
          </a:xfrm>
        </p:spPr>
        <p:txBody>
          <a:bodyPr/>
          <a:lstStyle>
            <a:lvl1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4" name="Straight Connector 13" descr="Vertical column divider">
            <a:extLst>
              <a:ext uri="{FF2B5EF4-FFF2-40B4-BE49-F238E27FC236}">
                <a16:creationId xmlns:a16="http://schemas.microsoft.com/office/drawing/2014/main" id="{ADCE883F-3781-7F7E-8236-8BB5CEBAD77C}"/>
              </a:ext>
            </a:extLst>
          </p:cNvPr>
          <p:cNvCxnSpPr/>
          <p:nvPr userDrawn="1"/>
        </p:nvCxnSpPr>
        <p:spPr bwMode="auto">
          <a:xfrm>
            <a:off x="18288000" y="569913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Picture Placeholder 11" descr="Place pictogram here">
            <a:extLst>
              <a:ext uri="{FF2B5EF4-FFF2-40B4-BE49-F238E27FC236}">
                <a16:creationId xmlns:a16="http://schemas.microsoft.com/office/drawing/2014/main" id="{484E55D7-CBB2-992D-3E77-5CB7B7CADA9C}"/>
              </a:ext>
            </a:extLst>
          </p:cNvPr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18859500" y="576072"/>
            <a:ext cx="1217844" cy="1216152"/>
          </a:xfrm>
        </p:spPr>
        <p:txBody>
          <a:bodyPr anchor="ctr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Pictogram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E0D5184-93C0-B658-7967-FBC78C38A5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863638" y="3429000"/>
            <a:ext cx="4959350" cy="8572500"/>
          </a:xfrm>
        </p:spPr>
        <p:txBody>
          <a:bodyPr/>
          <a:lstStyle>
            <a:lvl1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B96A2B-2DD4-AEBB-75C4-9215E33D2664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FE28AB83-26B6-464D-000B-077BBC188616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8994107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4 stacked wide, pictogram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 descr="Place pictogram here">
            <a:extLst>
              <a:ext uri="{FF2B5EF4-FFF2-40B4-BE49-F238E27FC236}">
                <a16:creationId xmlns:a16="http://schemas.microsoft.com/office/drawing/2014/main" id="{30AB5158-BCB8-39EE-DA85-F2CD01699FBB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76072" y="576072"/>
            <a:ext cx="1216152" cy="1216152"/>
          </a:xfrm>
        </p:spPr>
        <p:txBody>
          <a:bodyPr anchor="ctr"/>
          <a:lstStyle>
            <a:lvl1pPr algn="ctr">
              <a:defRPr sz="1600"/>
            </a:lvl1pPr>
          </a:lstStyle>
          <a:p>
            <a:r>
              <a:rPr lang="en-US"/>
              <a:t>Pictogram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1099CB-CB87-D5D5-506D-4B49C08161D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6072" y="2478024"/>
            <a:ext cx="6670675" cy="3048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1pPr>
            <a:lvl2pPr marL="402336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2pPr>
            <a:lvl3pPr marL="804672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3pPr>
            <a:lvl4pPr marL="1115568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4" name="Straight Connector 13" descr="Vertical column divider">
            <a:extLst>
              <a:ext uri="{FF2B5EF4-FFF2-40B4-BE49-F238E27FC236}">
                <a16:creationId xmlns:a16="http://schemas.microsoft.com/office/drawing/2014/main" id="{00A530A6-2F26-DA70-D0D9-6DD90453CEC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/>
          <p:nvPr userDrawn="1"/>
        </p:nvCxnSpPr>
        <p:spPr bwMode="auto">
          <a:xfrm>
            <a:off x="12192000" y="569913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Picture Placeholder 14" descr="Place pictogram here">
            <a:extLst>
              <a:ext uri="{FF2B5EF4-FFF2-40B4-BE49-F238E27FC236}">
                <a16:creationId xmlns:a16="http://schemas.microsoft.com/office/drawing/2014/main" id="{3C3730E5-61EB-7405-CC85-AB04242CDBC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2763500" y="576072"/>
            <a:ext cx="1216152" cy="1216152"/>
          </a:xfrm>
        </p:spPr>
        <p:txBody>
          <a:bodyPr anchor="ctr"/>
          <a:lstStyle>
            <a:lvl1pPr algn="ctr">
              <a:defRPr sz="1600"/>
            </a:lvl1pPr>
          </a:lstStyle>
          <a:p>
            <a:r>
              <a:rPr lang="en-US"/>
              <a:t>Pictogram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C1DA3C4-E728-0E45-C91D-8EDF4B495FF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763500" y="2476500"/>
            <a:ext cx="6667500" cy="3048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1pPr>
            <a:lvl2pPr marL="402336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2pPr>
            <a:lvl3pPr marL="804672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3pPr>
            <a:lvl4pPr marL="1115568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6" name="Straight Connector 15" descr="Horizontal row divider">
            <a:extLst>
              <a:ext uri="{FF2B5EF4-FFF2-40B4-BE49-F238E27FC236}">
                <a16:creationId xmlns:a16="http://schemas.microsoft.com/office/drawing/2014/main" id="{9C5483A0-0E31-72CE-21C3-6248FAEBC09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/>
          <p:nvPr userDrawn="1"/>
        </p:nvCxnSpPr>
        <p:spPr bwMode="auto">
          <a:xfrm>
            <a:off x="568325" y="6096000"/>
            <a:ext cx="23244175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Picture Placeholder 16" descr="Place pictogram here">
            <a:extLst>
              <a:ext uri="{FF2B5EF4-FFF2-40B4-BE49-F238E27FC236}">
                <a16:creationId xmlns:a16="http://schemas.microsoft.com/office/drawing/2014/main" id="{62C94928-6A9B-2EA7-301C-71E5F2547C8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76072" y="6473951"/>
            <a:ext cx="1216152" cy="1216152"/>
          </a:xfrm>
        </p:spPr>
        <p:txBody>
          <a:bodyPr anchor="ctr"/>
          <a:lstStyle>
            <a:lvl1pPr algn="ctr">
              <a:defRPr sz="1600"/>
            </a:lvl1pPr>
          </a:lstStyle>
          <a:p>
            <a:r>
              <a:rPr lang="en-US"/>
              <a:t>Pictogram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0565063-698E-31B0-B619-B99A9A0B3DB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6072" y="8385048"/>
            <a:ext cx="6670676" cy="3048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1pPr>
            <a:lvl2pPr marL="402336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2pPr>
            <a:lvl3pPr marL="804672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3pPr>
            <a:lvl4pPr marL="1115568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9" name="Picture Placeholder 18" descr="Place pictogram here">
            <a:extLst>
              <a:ext uri="{FF2B5EF4-FFF2-40B4-BE49-F238E27FC236}">
                <a16:creationId xmlns:a16="http://schemas.microsoft.com/office/drawing/2014/main" id="{2E840026-2FAF-826F-DCFD-3FF0082B0823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2763500" y="6477000"/>
            <a:ext cx="1216152" cy="1216152"/>
          </a:xfrm>
        </p:spPr>
        <p:txBody>
          <a:bodyPr anchor="ctr"/>
          <a:lstStyle>
            <a:lvl1pPr algn="ctr">
              <a:defRPr sz="1600"/>
            </a:lvl1pPr>
          </a:lstStyle>
          <a:p>
            <a:r>
              <a:rPr lang="en-US"/>
              <a:t>Pictogram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4E44FFD-1EB7-1873-F6D1-67DE839EF09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763501" y="8382000"/>
            <a:ext cx="6667500" cy="3048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1pPr>
            <a:lvl2pPr marL="402336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2pPr>
            <a:lvl3pPr marL="804672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3pPr>
            <a:lvl4pPr marL="1115568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07BB90E-D2B7-D6BA-E8F5-B16C3F57F6F9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FDDCE3A8-54F6-70FC-38D0-2AF2D8AB71E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425658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4 stacked, small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29EF9E2-1551-8357-22BD-8C43EF5EBE3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76072" y="576072"/>
            <a:ext cx="4956175" cy="1141412"/>
          </a:xfrm>
        </p:spPr>
        <p:txBody>
          <a:bodyPr/>
          <a:lstStyle>
            <a:lvl1pPr>
              <a:defRPr sz="2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1682496"/>
            <a:ext cx="5715000" cy="2276856"/>
          </a:xfrm>
        </p:spPr>
        <p:txBody>
          <a:bodyPr/>
          <a:lstStyle>
            <a:lvl1pPr>
              <a:lnSpc>
                <a:spcPct val="110000"/>
              </a:lnSpc>
              <a:defRPr sz="3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93A9C8C-F98C-5899-BE8B-D1A544D66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765024" y="576072"/>
            <a:ext cx="4953000" cy="51450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A62B128-D226-0D9B-89EC-51AFD07F30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8859500" y="576072"/>
            <a:ext cx="4959350" cy="51450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DD5CF1-28D6-74AF-B345-5911CB10D45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763500" y="6667500"/>
            <a:ext cx="4953000" cy="4953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7B1C684-915C-90D4-C69F-C24979A42EF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8859500" y="6667500"/>
            <a:ext cx="4953000" cy="4953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D46B95-CF19-9C3F-1691-68ABF62095BE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6CE92126-B67C-8301-95D0-A821B804399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809654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4 stacked, larg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29EF9E2-1551-8357-22BD-8C43EF5EBE3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76072" y="576072"/>
            <a:ext cx="4956175" cy="448056"/>
          </a:xfrm>
        </p:spPr>
        <p:txBody>
          <a:bodyPr/>
          <a:lstStyle>
            <a:lvl1pPr>
              <a:defRPr sz="2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1527048"/>
            <a:ext cx="11044239" cy="2276856"/>
          </a:xfrm>
        </p:spPr>
        <p:txBody>
          <a:bodyPr rIns="457200"/>
          <a:lstStyle>
            <a:lvl1pPr>
              <a:lnSpc>
                <a:spcPct val="110000"/>
              </a:lnSpc>
              <a:defRPr sz="6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93A9C8C-F98C-5899-BE8B-D1A544D66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763500" y="569913"/>
            <a:ext cx="4953000" cy="51450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A62B128-D226-0D9B-89EC-51AFD07F30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8859500" y="569913"/>
            <a:ext cx="4959350" cy="51450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DD5CF1-28D6-74AF-B345-5911CB10D45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763500" y="6667500"/>
            <a:ext cx="4953000" cy="4953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7B1C684-915C-90D4-C69F-C24979A42EF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8859500" y="6667500"/>
            <a:ext cx="4953000" cy="4953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D46B95-CF19-9C3F-1691-68ABF62095BE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D8351E8F-C586-866F-37A3-340B3DD347B2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918646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4 horizontal, small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4353C-7670-AC55-CDA3-888971A54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56175" cy="4573587"/>
          </a:xfrm>
        </p:spPr>
        <p:txBody>
          <a:bodyPr/>
          <a:lstStyle>
            <a:lvl1pPr>
              <a:lnSpc>
                <a:spcPct val="10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A71C2BF-857E-B291-7D82-5920AF4A527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6072" y="6656832"/>
            <a:ext cx="4949825" cy="534491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257EC586-7CBB-7AC4-C2FA-85F4BA8AA03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63241" y="6667501"/>
            <a:ext cx="4949825" cy="534491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A0ABD1EA-F6CD-F56B-B5E1-034EEB64D6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7760" y="6667501"/>
            <a:ext cx="4949825" cy="534491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0F2DD97F-E181-3C33-32D8-844B57967D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859500" y="6667501"/>
            <a:ext cx="4949825" cy="534491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B76B22-9748-7A34-9D32-D77BB1B498E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7D0BCD34-4CA7-388C-5244-7DC8F9F36FAC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595608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4 horizontal, larg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4353C-7670-AC55-CDA3-888971A54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11050589" cy="4573587"/>
          </a:xfrm>
        </p:spPr>
        <p:txBody>
          <a:bodyPr rIns="457200"/>
          <a:lstStyle>
            <a:lvl1pPr>
              <a:lnSpc>
                <a:spcPct val="100000"/>
              </a:lnSpc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A71C2BF-857E-B291-7D82-5920AF4A527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6072" y="6656832"/>
            <a:ext cx="4949825" cy="534491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257EC586-7CBB-7AC4-C2FA-85F4BA8AA03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69591" y="6667501"/>
            <a:ext cx="4949825" cy="534491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A0ABD1EA-F6CD-F56B-B5E1-034EEB64D6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7760" y="6667501"/>
            <a:ext cx="4949825" cy="534491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0F2DD97F-E181-3C33-32D8-844B57967D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859500" y="6667501"/>
            <a:ext cx="4949825" cy="534491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B76B22-9748-7A34-9D32-D77BB1B498E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238163DF-77AB-875A-C8AC-2F8AEABFB85F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742122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6 stack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4573588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B1D44C30-196F-B4B1-540A-E556579735D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665976" y="576072"/>
            <a:ext cx="4953000" cy="51450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93A9C8C-F98C-5899-BE8B-D1A544D66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763500" y="576072"/>
            <a:ext cx="4953000" cy="51450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A62B128-D226-0D9B-89EC-51AFD07F30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8859500" y="576072"/>
            <a:ext cx="4959350" cy="51450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AB1A268B-43F5-F600-93B7-6248877F5D3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669151" y="6667500"/>
            <a:ext cx="4953000" cy="4953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DD5CF1-28D6-74AF-B345-5911CB10D45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763500" y="6667500"/>
            <a:ext cx="4953000" cy="4953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7B1C684-915C-90D4-C69F-C24979A42EF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8859500" y="6667500"/>
            <a:ext cx="4953000" cy="4953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A4BD59-9F51-7E32-8659-A763D0799EB2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180E7AB4-F0E4-7C09-7FE7-9F182217FE0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126817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6 stacked, ico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A5819-78ED-4475-16CD-65C8A2C5EC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2859087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24" name="Straight Connector 23" descr="Vertical column divider">
            <a:extLst>
              <a:ext uri="{FF2B5EF4-FFF2-40B4-BE49-F238E27FC236}">
                <a16:creationId xmlns:a16="http://schemas.microsoft.com/office/drawing/2014/main" id="{B5CBE6E3-0E18-8A57-578D-D314948AF14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/>
          <p:nvPr userDrawn="1"/>
        </p:nvCxnSpPr>
        <p:spPr bwMode="auto">
          <a:xfrm>
            <a:off x="6096000" y="569913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Picture Placeholder 15" descr="Place icon here">
            <a:extLst>
              <a:ext uri="{FF2B5EF4-FFF2-40B4-BE49-F238E27FC236}">
                <a16:creationId xmlns:a16="http://schemas.microsoft.com/office/drawing/2014/main" id="{DD1F0C48-79E5-E356-43FC-0FCF2DE89A2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667500" y="576072"/>
            <a:ext cx="402336" cy="403225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148C06-F3C6-0E95-A225-29F730DD158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67500" y="1333500"/>
            <a:ext cx="4951413" cy="3810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1pPr>
            <a:lvl2pPr marL="219456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2pPr>
            <a:lvl3pPr marL="438912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3pPr>
            <a:lvl4pPr marL="658368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28" name="Straight Connector 27" descr="Vertical column divider">
            <a:extLst>
              <a:ext uri="{FF2B5EF4-FFF2-40B4-BE49-F238E27FC236}">
                <a16:creationId xmlns:a16="http://schemas.microsoft.com/office/drawing/2014/main" id="{52FF3B59-8BBA-8C99-9D4D-743723E434F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/>
          <p:nvPr userDrawn="1"/>
        </p:nvCxnSpPr>
        <p:spPr bwMode="auto">
          <a:xfrm>
            <a:off x="12188952" y="566928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Picture Placeholder 15" descr="Place icon here">
            <a:extLst>
              <a:ext uri="{FF2B5EF4-FFF2-40B4-BE49-F238E27FC236}">
                <a16:creationId xmlns:a16="http://schemas.microsoft.com/office/drawing/2014/main" id="{18E9E323-0756-7849-8F52-19C58A517BD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2763501" y="576072"/>
            <a:ext cx="402336" cy="403225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81FD5E03-A007-B728-4616-E05622A43A3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763501" y="1333500"/>
            <a:ext cx="4953000" cy="3810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1pPr>
            <a:lvl2pPr marL="219456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2pPr>
            <a:lvl3pPr marL="438912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3pPr>
            <a:lvl4pPr marL="658368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27" name="Straight Connector 26" descr="Vertical column divider">
            <a:extLst>
              <a:ext uri="{FF2B5EF4-FFF2-40B4-BE49-F238E27FC236}">
                <a16:creationId xmlns:a16="http://schemas.microsoft.com/office/drawing/2014/main" id="{47200B05-7E36-4E03-3739-0BA9837646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/>
          <p:nvPr userDrawn="1"/>
        </p:nvCxnSpPr>
        <p:spPr bwMode="auto">
          <a:xfrm>
            <a:off x="18288000" y="569913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Picture Placeholder 15" descr="Place icon here">
            <a:extLst>
              <a:ext uri="{FF2B5EF4-FFF2-40B4-BE49-F238E27FC236}">
                <a16:creationId xmlns:a16="http://schemas.microsoft.com/office/drawing/2014/main" id="{7C3BFFDB-5499-B3D7-98B2-1ABDA7D5C9D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18859501" y="576072"/>
            <a:ext cx="402336" cy="403225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EEC06719-7195-BBE7-0154-56A039A4B3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8859501" y="1333500"/>
            <a:ext cx="4953000" cy="3810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1pPr>
            <a:lvl2pPr marL="219456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2pPr>
            <a:lvl3pPr marL="438912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3pPr>
            <a:lvl4pPr marL="658368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23" name="Straight Connector 22" descr="Horizontal row divider">
            <a:extLst>
              <a:ext uri="{FF2B5EF4-FFF2-40B4-BE49-F238E27FC236}">
                <a16:creationId xmlns:a16="http://schemas.microsoft.com/office/drawing/2014/main" id="{252CDB94-BA57-B58F-95F0-D406FE34BB40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096000" y="6096000"/>
            <a:ext cx="17722850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Picture Placeholder 15" descr="Place icon here">
            <a:extLst>
              <a:ext uri="{FF2B5EF4-FFF2-40B4-BE49-F238E27FC236}">
                <a16:creationId xmlns:a16="http://schemas.microsoft.com/office/drawing/2014/main" id="{C00295A2-8D30-455D-EBB9-FA7A46791936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6667500" y="6694631"/>
            <a:ext cx="402336" cy="403225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2704E464-B0E0-CDD0-B14B-FA6386285AE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667500" y="7429500"/>
            <a:ext cx="4951413" cy="3810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1pPr>
            <a:lvl2pPr marL="219456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2pPr>
            <a:lvl3pPr marL="438912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3pPr>
            <a:lvl4pPr marL="658368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0" name="Picture Placeholder 15" descr="Place icon here">
            <a:extLst>
              <a:ext uri="{FF2B5EF4-FFF2-40B4-BE49-F238E27FC236}">
                <a16:creationId xmlns:a16="http://schemas.microsoft.com/office/drawing/2014/main" id="{F30F0F2C-CA19-3A79-4375-EB8A00FA887C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12763501" y="6694631"/>
            <a:ext cx="402336" cy="403225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E96B64B8-6DA8-8704-DD30-37587B3E682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763501" y="7429500"/>
            <a:ext cx="4951413" cy="3792682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1pPr>
            <a:lvl2pPr marL="219456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2pPr>
            <a:lvl3pPr marL="438912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3pPr>
            <a:lvl4pPr marL="658368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1" name="Picture Placeholder 15" descr="Place icon here">
            <a:extLst>
              <a:ext uri="{FF2B5EF4-FFF2-40B4-BE49-F238E27FC236}">
                <a16:creationId xmlns:a16="http://schemas.microsoft.com/office/drawing/2014/main" id="{9354D8C6-F61D-3FC1-07F8-FEE730E2D7A8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18859501" y="6694631"/>
            <a:ext cx="402336" cy="403225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AF965C82-A0A6-A670-C10A-6073DD3549E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8859501" y="7429500"/>
            <a:ext cx="4953000" cy="3810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1pPr>
            <a:lvl2pPr marL="219456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2pPr>
            <a:lvl3pPr marL="438912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3pPr>
            <a:lvl4pPr marL="658368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A430D6-E733-E611-E1EF-A795D0B0362A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A0B46D22-64E6-4222-F4E2-B807A7A1528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988457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6 stacked, alternate, larg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3E52F-EEA1-D56F-5E7A-C1983151D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11039475" cy="3413126"/>
          </a:xfrm>
        </p:spPr>
        <p:txBody>
          <a:bodyPr rIns="457200"/>
          <a:lstStyle>
            <a:lvl1pPr>
              <a:lnSpc>
                <a:spcPct val="100000"/>
              </a:lnSpc>
              <a:defRPr sz="6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20" name="Straight Connector 19" descr="Vertical column divider">
            <a:extLst>
              <a:ext uri="{FF2B5EF4-FFF2-40B4-BE49-F238E27FC236}">
                <a16:creationId xmlns:a16="http://schemas.microsoft.com/office/drawing/2014/main" id="{F764036E-86AB-0893-B72B-200B84A6BCF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/>
          <p:nvPr userDrawn="1"/>
        </p:nvCxnSpPr>
        <p:spPr bwMode="auto">
          <a:xfrm>
            <a:off x="12188952" y="566928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D534223-A15F-A9E6-C7FA-95FFDF117A5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763500" y="576072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9" name="Straight Connector 18" descr="Vertical column divider">
            <a:extLst>
              <a:ext uri="{FF2B5EF4-FFF2-40B4-BE49-F238E27FC236}">
                <a16:creationId xmlns:a16="http://schemas.microsoft.com/office/drawing/2014/main" id="{B87B78A1-A315-98D3-1692-18AAAF4C600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/>
          <p:nvPr userDrawn="1"/>
        </p:nvCxnSpPr>
        <p:spPr bwMode="auto">
          <a:xfrm>
            <a:off x="18288000" y="569913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C1675E3B-BB72-1CF2-CC6C-1977AEAF592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8862675" y="576072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6" name="Straight Connector 15" descr="Horizontal row divider">
            <a:extLst>
              <a:ext uri="{FF2B5EF4-FFF2-40B4-BE49-F238E27FC236}">
                <a16:creationId xmlns:a16="http://schemas.microsoft.com/office/drawing/2014/main" id="{4F455E69-0B51-1D31-E569-651079398D3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574675" y="6096000"/>
            <a:ext cx="23244175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75681CC4-265E-A18C-1C70-60E527BC624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76072" y="6665976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8" name="Straight Connector 17" descr="Vertical column divider">
            <a:extLst>
              <a:ext uri="{FF2B5EF4-FFF2-40B4-BE49-F238E27FC236}">
                <a16:creationId xmlns:a16="http://schemas.microsoft.com/office/drawing/2014/main" id="{54C560F4-CB2D-6B04-588B-57BB4D4E6DC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096000" y="6096000"/>
            <a:ext cx="0" cy="590550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8D234ED4-217E-BF9B-FDEE-0BE07F831ED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667500" y="6667500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258F0BD-A5CC-CECC-5230-86FB175FD67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763500" y="6667500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D9573D61-18CF-FC91-A019-041D3206DAE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8862675" y="6667500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A5ACE3-ACF8-D072-E98D-B30BD47D0818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25C7A71B-E65D-0A5D-606D-9F95D5AC6BE8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9592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divi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495" y="383874"/>
            <a:ext cx="11050589" cy="2859088"/>
          </a:xfrm>
        </p:spPr>
        <p:txBody>
          <a:bodyPr rIns="457200"/>
          <a:lstStyle>
            <a:lvl1pPr>
              <a:lnSpc>
                <a:spcPct val="100000"/>
              </a:lnSpc>
              <a:defRPr sz="6398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A4B74093-A800-CB62-8607-A04D569204E2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3" y="12938839"/>
            <a:ext cx="270907" cy="24622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A289B0F8-E9A7-CF76-E87F-8D4302E8DA4D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5" y="12804236"/>
            <a:ext cx="4956175" cy="381000"/>
          </a:xfrm>
        </p:spPr>
        <p:txBody>
          <a:bodyPr/>
          <a:lstStyle/>
          <a:p>
            <a:r>
              <a:rPr lang="en-US"/>
              <a:t>IBM Think 2023 / © 2023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6828736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6 stacked, alternate, small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3E52F-EEA1-D56F-5E7A-C1983151D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3413126"/>
          </a:xfrm>
        </p:spPr>
        <p:txBody>
          <a:bodyPr rIns="0"/>
          <a:lstStyle>
            <a:lvl1pPr>
              <a:lnSpc>
                <a:spcPct val="110000"/>
              </a:lnSpc>
              <a:defRPr sz="3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20" name="Straight Connector 19" descr="Vertical column divider">
            <a:extLst>
              <a:ext uri="{FF2B5EF4-FFF2-40B4-BE49-F238E27FC236}">
                <a16:creationId xmlns:a16="http://schemas.microsoft.com/office/drawing/2014/main" id="{F764036E-86AB-0893-B72B-200B84A6BCF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/>
          <p:nvPr userDrawn="1"/>
        </p:nvCxnSpPr>
        <p:spPr bwMode="auto">
          <a:xfrm>
            <a:off x="12188952" y="566928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D534223-A15F-A9E6-C7FA-95FFDF117A5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763500" y="576072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9" name="Straight Connector 18" descr="Vertical column divider">
            <a:extLst>
              <a:ext uri="{FF2B5EF4-FFF2-40B4-BE49-F238E27FC236}">
                <a16:creationId xmlns:a16="http://schemas.microsoft.com/office/drawing/2014/main" id="{B87B78A1-A315-98D3-1692-18AAAF4C600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/>
          <p:nvPr userDrawn="1"/>
        </p:nvCxnSpPr>
        <p:spPr bwMode="auto">
          <a:xfrm>
            <a:off x="18288000" y="569913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C1675E3B-BB72-1CF2-CC6C-1977AEAF592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8862675" y="576072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6" name="Straight Connector 15" descr="Horizontal row divider">
            <a:extLst>
              <a:ext uri="{FF2B5EF4-FFF2-40B4-BE49-F238E27FC236}">
                <a16:creationId xmlns:a16="http://schemas.microsoft.com/office/drawing/2014/main" id="{4F455E69-0B51-1D31-E569-651079398D3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574675" y="6096000"/>
            <a:ext cx="23244175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75681CC4-265E-A18C-1C70-60E527BC624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0160" y="6667500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8" name="Straight Connector 17" descr="Vertical column divider">
            <a:extLst>
              <a:ext uri="{FF2B5EF4-FFF2-40B4-BE49-F238E27FC236}">
                <a16:creationId xmlns:a16="http://schemas.microsoft.com/office/drawing/2014/main" id="{54C560F4-CB2D-6B04-588B-57BB4D4E6DC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096000" y="6096000"/>
            <a:ext cx="0" cy="590550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8D234ED4-217E-BF9B-FDEE-0BE07F831ED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667500" y="6667500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258F0BD-A5CC-CECC-5230-86FB175FD67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763500" y="6667500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D9573D61-18CF-FC91-A019-041D3206DAE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8862675" y="6667500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A5ACE3-ACF8-D072-E98D-B30BD47D0818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78DA00F4-B5C9-B0CB-71F8-ED123EAA68CC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8427944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or imagery, half, inse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1525588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8FE37E5-0FED-B2B2-3150-F02A8956CD3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76072" y="3429000"/>
            <a:ext cx="4956175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88F00625-4E10-D884-2256-56B294B4BA8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67500" y="3429000"/>
            <a:ext cx="4951413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Picture Placeholder 10" descr="Place imagery here">
            <a:extLst>
              <a:ext uri="{FF2B5EF4-FFF2-40B4-BE49-F238E27FC236}">
                <a16:creationId xmlns:a16="http://schemas.microsoft.com/office/drawing/2014/main" id="{468A48E8-BE84-7972-AB73-8E31C1C1349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2763500" y="569913"/>
            <a:ext cx="11049000" cy="12574587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Place imagery here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77F84A-1700-568D-FF6C-C74EAF713E1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08359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or imagery, 3/4, ble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1525588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5EDE688-75EF-DA04-F0B3-24F53FFC6BA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6072" y="3429000"/>
            <a:ext cx="4956175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Picture Placeholder 11" descr="Place imagery here">
            <a:extLst>
              <a:ext uri="{FF2B5EF4-FFF2-40B4-BE49-F238E27FC236}">
                <a16:creationId xmlns:a16="http://schemas.microsoft.com/office/drawing/2014/main" id="{DE390102-FDF4-C834-3F45-02B57A70ADB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096000" y="0"/>
            <a:ext cx="18291175" cy="13716000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Place imagery here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559113-A66F-B148-0A73-FD8B5C2B023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75B039-5865-7356-B725-0FF3C8F73E3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23555959" y="12896848"/>
            <a:ext cx="256541" cy="2540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391735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or imagery, 3/4, inse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1525588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8FE37E5-0FED-B2B2-3150-F02A8956CD3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76072" y="3429000"/>
            <a:ext cx="4956175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Picture Placeholder 6" descr="Place imagery here">
            <a:extLst>
              <a:ext uri="{FF2B5EF4-FFF2-40B4-BE49-F238E27FC236}">
                <a16:creationId xmlns:a16="http://schemas.microsoft.com/office/drawing/2014/main" id="{CC70703B-65B6-4B78-8B7C-73857A06C3A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667500" y="565151"/>
            <a:ext cx="17151350" cy="12579349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Place imagery here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8C6A11-84D9-C1BA-F3C9-2E9D1A288B25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154581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or imagery, ble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 descr="Place imagery here">
            <a:extLst>
              <a:ext uri="{FF2B5EF4-FFF2-40B4-BE49-F238E27FC236}">
                <a16:creationId xmlns:a16="http://schemas.microsoft.com/office/drawing/2014/main" id="{F6679120-DB81-97FD-CD5A-00DC1F5E665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" y="0"/>
            <a:ext cx="24387174" cy="13715999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Place imagery here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0C9F466-AC9D-B311-5655-93E326ED59B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23555959" y="12896848"/>
            <a:ext cx="256541" cy="2540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734048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or imagery, inse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 descr="Place imagery here">
            <a:extLst>
              <a:ext uri="{FF2B5EF4-FFF2-40B4-BE49-F238E27FC236}">
                <a16:creationId xmlns:a16="http://schemas.microsoft.com/office/drawing/2014/main" id="{34239CCE-9A38-90E1-F860-FF40FBDA240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68325" y="569913"/>
            <a:ext cx="23244175" cy="12580936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Place imagery here</a:t>
            </a:r>
          </a:p>
        </p:txBody>
      </p:sp>
    </p:spTree>
    <p:extLst>
      <p:ext uri="{BB962C8B-B14F-4D97-AF65-F5344CB8AC3E}">
        <p14:creationId xmlns:p14="http://schemas.microsoft.com/office/powerpoint/2010/main" val="2865505113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s, profiles, contributor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1525588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7" descr="Place bio portrait here">
            <a:extLst>
              <a:ext uri="{FF2B5EF4-FFF2-40B4-BE49-F238E27FC236}">
                <a16:creationId xmlns:a16="http://schemas.microsoft.com/office/drawing/2014/main" id="{E889D859-F4A1-3E97-F05E-8D134A25B9F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576072" y="2667000"/>
            <a:ext cx="2473325" cy="2476500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Place imagery here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31D025A0-5106-DFB0-90B1-8B366B78913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429000" y="2667000"/>
            <a:ext cx="5708650" cy="2476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Picture Placeholder 7" descr="Place bio portrait here">
            <a:extLst>
              <a:ext uri="{FF2B5EF4-FFF2-40B4-BE49-F238E27FC236}">
                <a16:creationId xmlns:a16="http://schemas.microsoft.com/office/drawing/2014/main" id="{AB8510EE-4140-AEDB-B7AB-EF1D4B72D2A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76072" y="6121400"/>
            <a:ext cx="2473325" cy="2476500"/>
          </a:xfrm>
          <a:solidFill>
            <a:srgbClr val="E0E0E0"/>
          </a:solidFill>
        </p:spPr>
        <p:txBody>
          <a:bodyPr anchor="ctr"/>
          <a:lstStyle>
            <a:lvl1pPr marL="0" marR="0" indent="0" algn="ctr" defTabSz="2438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2438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Place imagery here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26F49A0-96BE-0B44-B1C8-17D765B10B3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429000" y="6121400"/>
            <a:ext cx="5708650" cy="2476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Picture Placeholder 7" descr="Place bio portrait here">
            <a:extLst>
              <a:ext uri="{FF2B5EF4-FFF2-40B4-BE49-F238E27FC236}">
                <a16:creationId xmlns:a16="http://schemas.microsoft.com/office/drawing/2014/main" id="{3F048335-9A0B-2C1F-47A6-67051F20075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76072" y="9525000"/>
            <a:ext cx="2473325" cy="2476500"/>
          </a:xfrm>
          <a:solidFill>
            <a:srgbClr val="E0E0E0"/>
          </a:solidFill>
        </p:spPr>
        <p:txBody>
          <a:bodyPr anchor="ctr"/>
          <a:lstStyle>
            <a:lvl1pPr marL="0" marR="0" indent="0" algn="ctr" defTabSz="2438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2438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Place imagery here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4772377-8015-4C99-7ED3-E4475C524D2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29000" y="9525001"/>
            <a:ext cx="5708650" cy="2476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3" name="Picture Placeholder 7" descr="Place bio portrait here">
            <a:extLst>
              <a:ext uri="{FF2B5EF4-FFF2-40B4-BE49-F238E27FC236}">
                <a16:creationId xmlns:a16="http://schemas.microsoft.com/office/drawing/2014/main" id="{F94AC7E0-2DC4-5DEB-8E1E-2F27996F98E6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12757150" y="2667000"/>
            <a:ext cx="2473325" cy="2476500"/>
          </a:xfrm>
          <a:solidFill>
            <a:srgbClr val="E0E0E0"/>
          </a:solidFill>
        </p:spPr>
        <p:txBody>
          <a:bodyPr anchor="ctr"/>
          <a:lstStyle>
            <a:lvl1pPr marL="0" marR="0" indent="0" algn="ctr" defTabSz="2438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2438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Place imagery here</a:t>
            </a:r>
          </a:p>
        </p:txBody>
      </p:sp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3E3566C7-C728-77B2-2A34-BBB83D482F5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5617825" y="2667000"/>
            <a:ext cx="5708650" cy="2476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9" name="Picture Placeholder 7" descr="Place bio portrait here">
            <a:extLst>
              <a:ext uri="{FF2B5EF4-FFF2-40B4-BE49-F238E27FC236}">
                <a16:creationId xmlns:a16="http://schemas.microsoft.com/office/drawing/2014/main" id="{A33F8C74-1D30-FEA9-4F3C-636531C86142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12757150" y="6121400"/>
            <a:ext cx="2473325" cy="2476500"/>
          </a:xfrm>
          <a:solidFill>
            <a:srgbClr val="E0E0E0"/>
          </a:solidFill>
        </p:spPr>
        <p:txBody>
          <a:bodyPr anchor="ctr"/>
          <a:lstStyle>
            <a:lvl1pPr marL="0" marR="0" indent="0" algn="ctr" defTabSz="2438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2438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Place imagery here</a:t>
            </a:r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A52D1EA1-405F-7875-BAB9-B258776E146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5617825" y="6121400"/>
            <a:ext cx="5708650" cy="2476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1" name="Picture Placeholder 7" descr="Place bio portrait here">
            <a:extLst>
              <a:ext uri="{FF2B5EF4-FFF2-40B4-BE49-F238E27FC236}">
                <a16:creationId xmlns:a16="http://schemas.microsoft.com/office/drawing/2014/main" id="{2E690121-61A1-708E-E5B8-5B65A668E628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12757150" y="9525000"/>
            <a:ext cx="2473325" cy="2476500"/>
          </a:xfrm>
          <a:solidFill>
            <a:srgbClr val="E0E0E0"/>
          </a:solidFill>
        </p:spPr>
        <p:txBody>
          <a:bodyPr anchor="ctr"/>
          <a:lstStyle>
            <a:lvl1pPr marL="0" marR="0" indent="0" algn="ctr" defTabSz="2438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2438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Place imagery here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73849969-24A3-113A-C58E-4A4B0FB29BA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5617825" y="9525001"/>
            <a:ext cx="5708650" cy="2476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D83A84-CCD3-C297-7314-225B96D47D6A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74870601-E9CA-9D0E-804F-2A7353CE534A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018956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4573587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B3D8D357-75A1-F4FD-F531-380CF7DE4340}"/>
              </a:ext>
            </a:extLst>
          </p:cNvPr>
          <p:cNvSpPr>
            <a:spLocks noGrp="1"/>
          </p:cNvSpPr>
          <p:nvPr>
            <p:ph type="tbl" sz="quarter" idx="11"/>
          </p:nvPr>
        </p:nvSpPr>
        <p:spPr>
          <a:xfrm>
            <a:off x="6667500" y="569913"/>
            <a:ext cx="17145000" cy="11431587"/>
          </a:xfrm>
        </p:spPr>
        <p:txBody>
          <a:bodyPr anchor="ctr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table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8A8EE3-1224-3A4B-8A9E-611D8DCF629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7989FA07-F7B7-BE4B-581F-7BE47BBA6051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36670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gal disclaimer, one colum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B717A5-5D28-36C3-250F-93E0C68721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6072" y="384048"/>
            <a:ext cx="4956175" cy="2859087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6400">
                <a:solidFill>
                  <a:schemeClr val="tx2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3FF5DC1-E283-8AC5-8620-93647430318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859500" y="569913"/>
            <a:ext cx="4953000" cy="11431587"/>
          </a:xfrm>
        </p:spPr>
        <p:txBody>
          <a:bodyPr/>
          <a:lstStyle>
            <a:lvl1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46304" indent="-14630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292608" indent="-14630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438912" indent="-14630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r>
              <a:rPr lang="en-US" dirty="0"/>
              <a:t>Copy and paste appropriate legal disclaimer text from one of the three options in the PDF guidance deck, found on pages 22-24. Always use the proper legal disclaimer for your presentation audience.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4A6E1A4-1881-81E9-2BBE-BC4DBFE11A0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80270476-9FE1-F85E-6F9B-322B184D8FC9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360817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1527048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559113-A66F-B148-0A73-FD8B5C2B023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BAFC9C6E-79FD-9BB8-F74D-EAA013319C68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520448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arge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C7EC0-4BFB-A603-5703-0D692C6269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890" y="320590"/>
            <a:ext cx="17141826" cy="8191500"/>
          </a:xfrm>
        </p:spPr>
        <p:txBody>
          <a:bodyPr/>
          <a:lstStyle>
            <a:lvl1pPr>
              <a:defRPr sz="17196" b="0" i="0">
                <a:solidFill>
                  <a:schemeClr val="tx2"/>
                </a:solidFill>
                <a:latin typeface="IBM Plex Sans ExtLt" panose="020B03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76697187-0170-8894-23C9-28F80A0C3B2B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3" y="12938839"/>
            <a:ext cx="270907" cy="24622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BC591478-AD3F-2EF7-29A4-36A887DC1956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5" y="12804236"/>
            <a:ext cx="4956175" cy="381000"/>
          </a:xfrm>
        </p:spPr>
        <p:txBody>
          <a:bodyPr/>
          <a:lstStyle/>
          <a:p>
            <a:r>
              <a:rPr lang="en-US"/>
              <a:t>IBM Think 2023 / © 2023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2146005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gal disclaimer, two colum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B717A5-5D28-36C3-250F-93E0C68721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6072" y="384048"/>
            <a:ext cx="4956175" cy="2859087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6400">
                <a:solidFill>
                  <a:schemeClr val="tx2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54E531DA-4051-706E-065B-21A0391415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763500" y="569913"/>
            <a:ext cx="4953000" cy="11431587"/>
          </a:xfrm>
        </p:spPr>
        <p:txBody>
          <a:bodyPr/>
          <a:lstStyle>
            <a:lvl1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46304" indent="-14630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292608" indent="-14630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438912" indent="-14630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r>
              <a:rPr lang="en-US" dirty="0"/>
              <a:t>Copy and paste appropriate legal disclaimer text from one of the three options in the PDF guidance deck, found on pages 22-24. Always use the proper legal disclaimer for your presentation audience.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3FF5DC1-E283-8AC5-8620-93647430318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859500" y="569913"/>
            <a:ext cx="4953000" cy="11431587"/>
          </a:xfrm>
        </p:spPr>
        <p:txBody>
          <a:bodyPr/>
          <a:lstStyle>
            <a:lvl1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46304" indent="-14630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292608" indent="-14630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438912" indent="-14630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r>
              <a:rPr lang="en-US" dirty="0"/>
              <a:t>Copy and paste appropriate legal disclaimer text from one of the three options in the PDF guidance deck, found on pages 22-24. Always use the proper legal disclaimer for your presentation audience.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4A6E1A4-1881-81E9-2BBE-BC4DBFE11A0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581024" y="12804775"/>
            <a:ext cx="4956176" cy="381000"/>
          </a:xfrm>
        </p:spPr>
        <p:txBody>
          <a:bodyPr/>
          <a:lstStyle/>
          <a:p>
            <a:endParaRPr lang="en-US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CAD686F0-BF95-1E62-61EC-967907338873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317087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BM 8-bar logo">
            <a:extLst>
              <a:ext uri="{FF2B5EF4-FFF2-40B4-BE49-F238E27FC236}">
                <a16:creationId xmlns:a16="http://schemas.microsoft.com/office/drawing/2014/main" id="{F7060FE5-C047-4041-AB41-F553D2847ED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65371" y="6168460"/>
            <a:ext cx="3456432" cy="1379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335390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560905" y="536448"/>
            <a:ext cx="11047390" cy="214579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585292" y="3316224"/>
            <a:ext cx="10998616" cy="867257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12778885" y="3316224"/>
            <a:ext cx="10998435" cy="867257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Group Name / DOC ID / Month XX, 2022 / © 2022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3385993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560905" y="536448"/>
            <a:ext cx="11047390" cy="214579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585292" y="3316224"/>
            <a:ext cx="4901822" cy="867257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6706473" y="3316224"/>
            <a:ext cx="17071023" cy="867257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Group Name / DOC ID / Month XX, 2022 / © 2022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3297546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560905" y="536448"/>
            <a:ext cx="11047390" cy="214579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Group Name / DOC ID / Month XX, 2022 / © 2022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708417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3740066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5294B2E-D14F-AA48-8098-37C0747481A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3938" y="1225"/>
            <a:ext cx="24359299" cy="13713561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pic>
        <p:nvPicPr>
          <p:cNvPr id="10" name="Picture">
            <a:extLst>
              <a:ext uri="{FF2B5EF4-FFF2-40B4-BE49-F238E27FC236}">
                <a16:creationId xmlns:a16="http://schemas.microsoft.com/office/drawing/2014/main" id="{AF27D010-9F2C-E24B-9425-1712E900993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22386425" y="12547342"/>
            <a:ext cx="1391080" cy="554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114274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5294B2E-D14F-AA48-8098-37C0747481A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3938" y="1218"/>
            <a:ext cx="24359299" cy="13713558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pic>
        <p:nvPicPr>
          <p:cNvPr id="9" name="Picture">
            <a:extLst>
              <a:ext uri="{FF2B5EF4-FFF2-40B4-BE49-F238E27FC236}">
                <a16:creationId xmlns:a16="http://schemas.microsoft.com/office/drawing/2014/main" id="{F7EA8AAE-0BDE-7D4C-B52A-496FD9C298D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22386425" y="12547342"/>
            <a:ext cx="1391080" cy="554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76362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5294B2E-D14F-AA48-8098-37C0747481A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3941" y="1218"/>
            <a:ext cx="24359294" cy="13713558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pic>
        <p:nvPicPr>
          <p:cNvPr id="9" name="Picture">
            <a:extLst>
              <a:ext uri="{FF2B5EF4-FFF2-40B4-BE49-F238E27FC236}">
                <a16:creationId xmlns:a16="http://schemas.microsoft.com/office/drawing/2014/main" id="{2F8C8987-724F-6B47-A6B9-8E11DF00B81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22386425" y="12547342"/>
            <a:ext cx="1391080" cy="554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944618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5294B2E-D14F-AA48-8098-37C0747481A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3941" y="1225"/>
            <a:ext cx="24359294" cy="13713555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pic>
        <p:nvPicPr>
          <p:cNvPr id="9" name="Picture">
            <a:extLst>
              <a:ext uri="{FF2B5EF4-FFF2-40B4-BE49-F238E27FC236}">
                <a16:creationId xmlns:a16="http://schemas.microsoft.com/office/drawing/2014/main" id="{7B48B5CA-5BC1-8844-81E1-24543A8F2C9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22386425" y="12547342"/>
            <a:ext cx="1391080" cy="554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3173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allout, head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494" y="396574"/>
            <a:ext cx="9909174" cy="2859088"/>
          </a:xfrm>
        </p:spPr>
        <p:txBody>
          <a:bodyPr/>
          <a:lstStyle>
            <a:lvl1pPr>
              <a:lnSpc>
                <a:spcPct val="100000"/>
              </a:lnSpc>
              <a:defRPr sz="6398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54631A-4ED7-F527-1CBC-9AF7BE2CB67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729673" y="397952"/>
            <a:ext cx="11042074" cy="8574088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6398">
                <a:solidFill>
                  <a:schemeClr val="tx2"/>
                </a:solidFill>
              </a:defRPr>
            </a:lvl1pPr>
            <a:lvl2pPr marL="585098" indent="-585098">
              <a:lnSpc>
                <a:spcPct val="100000"/>
              </a:lnSpc>
              <a:spcBef>
                <a:spcPts val="0"/>
              </a:spcBef>
              <a:defRPr sz="6398">
                <a:solidFill>
                  <a:schemeClr val="tx2"/>
                </a:solidFill>
              </a:defRPr>
            </a:lvl2pPr>
            <a:lvl3pPr marL="1097060" indent="-585098">
              <a:lnSpc>
                <a:spcPct val="100000"/>
              </a:lnSpc>
              <a:spcBef>
                <a:spcPts val="0"/>
              </a:spcBef>
              <a:defRPr sz="6398">
                <a:solidFill>
                  <a:schemeClr val="tx2"/>
                </a:solidFill>
              </a:defRPr>
            </a:lvl3pPr>
            <a:lvl4pPr marL="1755296">
              <a:lnSpc>
                <a:spcPct val="100000"/>
              </a:lnSpc>
              <a:spcBef>
                <a:spcPts val="0"/>
              </a:spcBef>
              <a:defRPr sz="6398">
                <a:solidFill>
                  <a:schemeClr val="tx2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6398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C82E6DCD-41A5-9DA3-C061-E8DA39B99059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3" y="12938839"/>
            <a:ext cx="270907" cy="24622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7BE5947E-6D4A-9E09-E5A6-D31DBCAEE2C6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5" y="12804236"/>
            <a:ext cx="4956175" cy="381000"/>
          </a:xfrm>
        </p:spPr>
        <p:txBody>
          <a:bodyPr/>
          <a:lstStyle/>
          <a:p>
            <a:r>
              <a:rPr lang="en-US"/>
              <a:t>IBM Think 2023 / © 2023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6231986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9596131-38DE-3A44-BE82-CDD2A17098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24387175" cy="13729255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2022 / © 2022 IBM Corporation</a:t>
            </a:r>
          </a:p>
        </p:txBody>
      </p:sp>
      <p:pic>
        <p:nvPicPr>
          <p:cNvPr id="6" name="Picture"/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22386425" y="12547342"/>
            <a:ext cx="1391080" cy="554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700393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36EA217-D975-DE4B-A991-B3A7FEFBAC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29836" y="10161"/>
            <a:ext cx="24345586" cy="13705840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pic>
        <p:nvPicPr>
          <p:cNvPr id="9" name="Picture">
            <a:extLst>
              <a:ext uri="{FF2B5EF4-FFF2-40B4-BE49-F238E27FC236}">
                <a16:creationId xmlns:a16="http://schemas.microsoft.com/office/drawing/2014/main" id="{9FC9FB8B-2D23-D949-963B-B1200DEDE83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22386425" y="12547342"/>
            <a:ext cx="1391080" cy="554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688876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5294B2E-D14F-AA48-8098-37C0747481A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3950" y="1225"/>
            <a:ext cx="24359291" cy="13713555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pic>
        <p:nvPicPr>
          <p:cNvPr id="9" name="Picture">
            <a:extLst>
              <a:ext uri="{FF2B5EF4-FFF2-40B4-BE49-F238E27FC236}">
                <a16:creationId xmlns:a16="http://schemas.microsoft.com/office/drawing/2014/main" id="{14C6F24E-1E96-144E-A44F-8124FE9D9BA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22386425" y="12547342"/>
            <a:ext cx="1391080" cy="554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327168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5294B2E-D14F-AA48-8098-37C0747481A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3950" y="1218"/>
            <a:ext cx="24359291" cy="13713553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pic>
        <p:nvPicPr>
          <p:cNvPr id="9" name="Picture">
            <a:extLst>
              <a:ext uri="{FF2B5EF4-FFF2-40B4-BE49-F238E27FC236}">
                <a16:creationId xmlns:a16="http://schemas.microsoft.com/office/drawing/2014/main" id="{BE20C7ED-E83C-DE49-B49C-6FE6E39CB33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22386425" y="12547342"/>
            <a:ext cx="1391080" cy="554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801524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ooter Placeholder">
            <a:extLst>
              <a:ext uri="{FF2B5EF4-FFF2-40B4-BE49-F238E27FC236}">
                <a16:creationId xmlns:a16="http://schemas.microsoft.com/office/drawing/2014/main" id="{650AC63A-78AA-176A-400A-2DEB7F85F4CF}"/>
              </a:ext>
            </a:extLst>
          </p:cNvPr>
          <p:cNvSpPr txBox="1">
            <a:spLocks/>
          </p:cNvSpPr>
          <p:nvPr userDrawn="1"/>
        </p:nvSpPr>
        <p:spPr>
          <a:xfrm>
            <a:off x="609861" y="12801605"/>
            <a:ext cx="10342979" cy="444497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marR="0" indent="0" algn="l" defTabSz="6859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 b="0" i="0" kern="120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342991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983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974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966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957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949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940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932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599" dirty="0"/>
              <a:t>IBM Research / Synthetic Data Landscape / Sept 2022 / © 2022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332044861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560905" y="536449"/>
            <a:ext cx="11047390" cy="2133600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585292" y="3316224"/>
            <a:ext cx="10998616" cy="8672576"/>
          </a:xfrm>
        </p:spPr>
        <p:txBody>
          <a:bodyPr/>
          <a:lstStyle>
            <a:lvl1pPr>
              <a:spcBef>
                <a:spcPts val="0"/>
              </a:spcBef>
              <a:defRPr>
                <a:solidFill>
                  <a:schemeClr val="accent2"/>
                </a:solidFill>
              </a:defRPr>
            </a:lvl1pPr>
            <a:lvl2pPr marL="0" indent="0">
              <a:spcBef>
                <a:spcPts val="0"/>
              </a:spcBef>
              <a:buNone/>
              <a:defRPr>
                <a:solidFill>
                  <a:schemeClr val="accent2"/>
                </a:solidFill>
              </a:defRPr>
            </a:lvl2pPr>
            <a:lvl3pPr marL="537305" indent="0">
              <a:buNone/>
              <a:defRPr/>
            </a:lvl3pPr>
            <a:lvl4pPr marL="1159226" indent="0">
              <a:buNone/>
              <a:defRPr/>
            </a:lvl4pPr>
            <a:lvl5pPr marL="1683834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12778880" y="3316224"/>
            <a:ext cx="10998616" cy="8672576"/>
          </a:xfrm>
        </p:spPr>
        <p:txBody>
          <a:bodyPr/>
          <a:lstStyle>
            <a:lvl1pPr>
              <a:spcBef>
                <a:spcPts val="0"/>
              </a:spcBef>
              <a:defRPr>
                <a:solidFill>
                  <a:schemeClr val="accent2"/>
                </a:solidFill>
              </a:defRPr>
            </a:lvl1pPr>
            <a:lvl2pPr marL="0" indent="0">
              <a:spcBef>
                <a:spcPts val="0"/>
              </a:spcBef>
              <a:buNone/>
              <a:defRPr>
                <a:solidFill>
                  <a:schemeClr val="accent2"/>
                </a:solidFill>
              </a:defRPr>
            </a:lvl2pPr>
            <a:lvl3pPr marL="537305" indent="0">
              <a:buNone/>
              <a:defRPr/>
            </a:lvl3pPr>
            <a:lvl4pPr marL="1159226" indent="0">
              <a:buNone/>
              <a:defRPr/>
            </a:lvl4pPr>
            <a:lvl5pPr marL="1683834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7675797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585292" y="585217"/>
            <a:ext cx="11023003" cy="2145791"/>
          </a:xfrm>
        </p:spPr>
        <p:txBody>
          <a:bodyPr/>
          <a:lstStyle>
            <a:lvl1pPr>
              <a:defRPr sz="4265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365807" y="3023616"/>
            <a:ext cx="11218101" cy="8965184"/>
          </a:xfrm>
        </p:spPr>
        <p:txBody>
          <a:bodyPr/>
          <a:lstStyle>
            <a:lvl1pPr>
              <a:lnSpc>
                <a:spcPct val="90000"/>
              </a:lnSpc>
              <a:defRPr sz="25584" b="0" i="0">
                <a:solidFill>
                  <a:schemeClr val="accent2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1599134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585292" y="585217"/>
            <a:ext cx="11023003" cy="2145791"/>
          </a:xfrm>
        </p:spPr>
        <p:txBody>
          <a:bodyPr/>
          <a:lstStyle>
            <a:lvl1pPr>
              <a:defRPr sz="4265" b="0" i="0">
                <a:solidFill>
                  <a:schemeClr val="accent2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365807" y="3023616"/>
            <a:ext cx="11218101" cy="8965184"/>
          </a:xfrm>
        </p:spPr>
        <p:txBody>
          <a:bodyPr/>
          <a:lstStyle>
            <a:lvl1pPr>
              <a:lnSpc>
                <a:spcPct val="90000"/>
              </a:lnSpc>
              <a:defRPr sz="25584" b="0" i="0">
                <a:solidFill>
                  <a:schemeClr val="accent2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3"/>
          </p:nvPr>
        </p:nvSpPr>
        <p:spPr>
          <a:xfrm>
            <a:off x="12193587" y="0"/>
            <a:ext cx="12193588" cy="13716000"/>
          </a:xfrm>
        </p:spPr>
        <p:txBody>
          <a:bodyPr lIns="91440" tIns="91440" rIns="91440" bIns="91440"/>
          <a:lstStyle>
            <a:lvl1pPr>
              <a:defRPr b="0" i="0" baseline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2849236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65810" y="243839"/>
            <a:ext cx="23411507" cy="11744961"/>
          </a:xfrm>
        </p:spPr>
        <p:txBody>
          <a:bodyPr/>
          <a:lstStyle>
            <a:lvl1pPr>
              <a:defRPr sz="25584" b="0" i="0">
                <a:solidFill>
                  <a:schemeClr val="accent2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5848980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560917" y="536448"/>
            <a:ext cx="14835358" cy="11452352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728124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allout, stand-alo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969" y="333290"/>
            <a:ext cx="14662151" cy="9717088"/>
          </a:xfrm>
        </p:spPr>
        <p:txBody>
          <a:bodyPr/>
          <a:lstStyle>
            <a:lvl1pPr>
              <a:lnSpc>
                <a:spcPct val="100000"/>
              </a:lnSpc>
              <a:defRPr sz="8598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12510822-3D1B-0CFC-3FF0-1E55DA550F8D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3" y="12938839"/>
            <a:ext cx="270907" cy="24622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1FCFA7EA-8E9F-E01B-AB9C-B7BE7D3D11E9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5" y="12804236"/>
            <a:ext cx="4956175" cy="381000"/>
          </a:xfrm>
        </p:spPr>
        <p:txBody>
          <a:bodyPr/>
          <a:lstStyle/>
          <a:p>
            <a:r>
              <a:rPr lang="en-US"/>
              <a:t>IBM Think 2023 / © 2023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2830469"/>
      </p:ext>
    </p:extLst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560905" y="536448"/>
            <a:ext cx="11047390" cy="1145235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2778880" y="536448"/>
            <a:ext cx="10998616" cy="1145235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9327375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560905" y="536448"/>
            <a:ext cx="11047390" cy="214579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585292" y="3316224"/>
            <a:ext cx="10998616" cy="867257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12778882" y="3316224"/>
            <a:ext cx="10998435" cy="867257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ooter Placeholder">
            <a:extLst>
              <a:ext uri="{FF2B5EF4-FFF2-40B4-BE49-F238E27FC236}">
                <a16:creationId xmlns:a16="http://schemas.microsoft.com/office/drawing/2014/main" id="{71F9717D-8F78-038E-4034-3B32FE8B6E7E}"/>
              </a:ext>
            </a:extLst>
          </p:cNvPr>
          <p:cNvSpPr txBox="1">
            <a:spLocks/>
          </p:cNvSpPr>
          <p:nvPr userDrawn="1"/>
        </p:nvSpPr>
        <p:spPr>
          <a:xfrm>
            <a:off x="609861" y="12801605"/>
            <a:ext cx="10342979" cy="444497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marR="0" indent="0" algn="l" defTabSz="6859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 b="0" i="0" kern="120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342991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983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974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966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957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949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940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932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599" dirty="0">
                <a:latin typeface="+mj-lt"/>
              </a:rPr>
              <a:t>IBM Research / AI Models / © 2024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554977091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560905" y="536448"/>
            <a:ext cx="11047390" cy="214579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560905" y="3243072"/>
            <a:ext cx="11047390" cy="8745729"/>
          </a:xfrm>
        </p:spPr>
        <p:txBody>
          <a:bodyPr/>
          <a:lstStyle>
            <a:lvl1pPr>
              <a:defRPr sz="6395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2778880" y="3316224"/>
            <a:ext cx="10998616" cy="867257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7134170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560905" y="536448"/>
            <a:ext cx="11047390" cy="214579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585292" y="3316224"/>
            <a:ext cx="4901822" cy="867257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6682086" y="3316224"/>
            <a:ext cx="4901822" cy="867257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12778880" y="3316224"/>
            <a:ext cx="4901822" cy="867257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18875674" y="3316224"/>
            <a:ext cx="4901822" cy="867257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1855620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560905" y="536448"/>
            <a:ext cx="11047390" cy="214579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585292" y="3316224"/>
            <a:ext cx="10998616" cy="867257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12193587" y="0"/>
            <a:ext cx="12193588" cy="13716000"/>
          </a:xfrm>
        </p:spPr>
        <p:txBody>
          <a:bodyPr lIns="91440" tIns="91440" rIns="91440" bIns="9144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1661489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560905" y="536448"/>
            <a:ext cx="11047390" cy="1145235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12778880" y="536448"/>
            <a:ext cx="4901822" cy="1145235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18875674" y="536448"/>
            <a:ext cx="4901822" cy="1145235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8777739"/>
      </p:ext>
    </p:extLst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560908" y="536448"/>
            <a:ext cx="11047209" cy="1145235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Black rectangle">
            <a:extLst>
              <a:ext uri="{FF2B5EF4-FFF2-40B4-BE49-F238E27FC236}">
                <a16:creationId xmlns:a16="http://schemas.microsoft.com/office/drawing/2014/main" id="{612CE115-19C6-174D-97D1-85AD78D8B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193587" y="0"/>
            <a:ext cx="12193588" cy="13716000"/>
          </a:xfrm>
          <a:prstGeom prst="rect">
            <a:avLst/>
          </a:prstGeom>
          <a:solidFill>
            <a:schemeClr val="tx2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3199" b="0" i="0" dirty="0">
              <a:solidFill>
                <a:schemeClr val="tx1"/>
              </a:solidFill>
              <a:latin typeface="IBM Plex Sans Light" panose="020B0503050203000203" pitchFamily="34" charset="0"/>
              <a:cs typeface="IBM Plex Sans Light"/>
            </a:endParaRP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2778880" y="536448"/>
            <a:ext cx="10998616" cy="11452352"/>
          </a:xfrm>
        </p:spPr>
        <p:txBody>
          <a:bodyPr/>
          <a:lstStyle>
            <a:lvl1pPr>
              <a:buClr>
                <a:srgbClr val="001141"/>
              </a:buClr>
              <a:defRPr>
                <a:solidFill>
                  <a:schemeClr val="tx1"/>
                </a:solidFill>
              </a:defRPr>
            </a:lvl1pPr>
            <a:lvl2pPr>
              <a:buClr>
                <a:srgbClr val="001141"/>
              </a:buClr>
              <a:defRPr>
                <a:solidFill>
                  <a:schemeClr val="tx1"/>
                </a:solidFill>
              </a:defRPr>
            </a:lvl2pPr>
            <a:lvl3pPr>
              <a:buClr>
                <a:srgbClr val="001141"/>
              </a:buClr>
              <a:defRPr>
                <a:solidFill>
                  <a:schemeClr val="tx1"/>
                </a:solidFill>
              </a:defRPr>
            </a:lvl3pPr>
            <a:lvl4pPr>
              <a:buClr>
                <a:srgbClr val="001141"/>
              </a:buClr>
              <a:defRPr>
                <a:solidFill>
                  <a:schemeClr val="tx1"/>
                </a:solidFill>
              </a:defRPr>
            </a:lvl4pPr>
            <a:lvl5pPr>
              <a:buClr>
                <a:srgbClr val="00114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8029215"/>
      </p:ext>
    </p:extLst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560905" y="536448"/>
            <a:ext cx="11047390" cy="1145235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12193587" y="0"/>
            <a:ext cx="12193588" cy="13716000"/>
          </a:xfrm>
        </p:spPr>
        <p:txBody>
          <a:bodyPr lIns="91440" tIns="91440" rIns="91440" bIns="9144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003074"/>
      </p:ext>
    </p:extLst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560905" y="536448"/>
            <a:ext cx="11047390" cy="1145235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4842471"/>
      </p:ext>
    </p:extLst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560905" y="536448"/>
            <a:ext cx="11047390" cy="214579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33206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ata, 2 callouts, vertic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B20D7FD-6784-59C5-938D-4728A153F52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0709" y="9299448"/>
            <a:ext cx="11050589" cy="3543300"/>
          </a:xfrm>
        </p:spPr>
        <p:txBody>
          <a:bodyPr anchor="b"/>
          <a:lstStyle>
            <a:lvl1pPr>
              <a:lnSpc>
                <a:spcPct val="90000"/>
              </a:lnSpc>
              <a:spcBef>
                <a:spcPts val="0"/>
              </a:spcBef>
              <a:defRPr sz="25794" b="0" i="0">
                <a:solidFill>
                  <a:schemeClr val="accent1"/>
                </a:solidFill>
                <a:latin typeface="IBM Plex Sans ExtLt" panose="020B0303050203000203" pitchFamily="34" charset="0"/>
              </a:defRPr>
            </a:lvl1pPr>
          </a:lstStyle>
          <a:p>
            <a:r>
              <a:rPr lang="en-US" dirty="0"/>
              <a:t>↗︎00M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F395CBF-E65B-9A42-BAE5-C2B2BD9B7B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588136" y="9296400"/>
            <a:ext cx="11049000" cy="3543300"/>
          </a:xfrm>
        </p:spPr>
        <p:txBody>
          <a:bodyPr anchor="b"/>
          <a:lstStyle>
            <a:lvl1pPr>
              <a:lnSpc>
                <a:spcPct val="90000"/>
              </a:lnSpc>
              <a:spcBef>
                <a:spcPts val="0"/>
              </a:spcBef>
              <a:defRPr sz="25794" b="0" i="0">
                <a:solidFill>
                  <a:schemeClr val="accent1"/>
                </a:solidFill>
                <a:latin typeface="IBM Plex Sans ExtLt" panose="020B0303050203000203" pitchFamily="34" charset="0"/>
              </a:defRPr>
            </a:lvl1pPr>
          </a:lstStyle>
          <a:p>
            <a:r>
              <a:rPr lang="en-US" dirty="0"/>
              <a:t>+00%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A7285B0-4A1E-8885-0C0E-77D0ECA9CAC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763500" y="463338"/>
            <a:ext cx="7620000" cy="6288088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1pPr>
            <a:lvl2pPr marL="402256" indent="-40225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2pPr>
            <a:lvl3pPr marL="804512" indent="-40225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3pPr>
            <a:lvl4pPr marL="1115344" indent="-40225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D5E03B0-C633-E81D-0D42-3FCCAFD64B0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76074" y="463338"/>
            <a:ext cx="7623174" cy="6288088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1pPr>
            <a:lvl2pPr marL="402256" indent="-40225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2pPr>
            <a:lvl3pPr marL="804512" indent="-40225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3pPr>
            <a:lvl4pPr marL="1115344" indent="-40225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160DC6C8-AF18-F14B-A164-C49B271F59AD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3" y="12938839"/>
            <a:ext cx="270907" cy="24622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8F3E002C-97C5-3260-CB49-7E93DF3397C8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5" y="12804236"/>
            <a:ext cx="4956175" cy="381000"/>
          </a:xfrm>
        </p:spPr>
        <p:txBody>
          <a:bodyPr/>
          <a:lstStyle/>
          <a:p>
            <a:r>
              <a:rPr lang="en-US"/>
              <a:t>IBM Think 2023 / © 2023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7501781"/>
      </p:ext>
    </p:extLst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560905" y="536448"/>
            <a:ext cx="11047390" cy="214579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585292" y="3316224"/>
            <a:ext cx="10998616" cy="867257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12193587" y="0"/>
            <a:ext cx="6096794" cy="6858000"/>
          </a:xfrm>
          <a:noFill/>
          <a:ln>
            <a:noFill/>
          </a:ln>
        </p:spPr>
        <p:txBody>
          <a:bodyPr lIns="219456" tIns="201168" rIns="228600" bIns="228600"/>
          <a:lstStyle>
            <a:lvl1pPr>
              <a:defRPr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18290381" y="0"/>
            <a:ext cx="6096794" cy="6858000"/>
          </a:xfrm>
          <a:noFill/>
          <a:ln>
            <a:noFill/>
          </a:ln>
        </p:spPr>
        <p:txBody>
          <a:bodyPr lIns="219456" tIns="201168" rIns="228600" bIns="228600"/>
          <a:lstStyle>
            <a:lvl1pPr>
              <a:defRPr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12193587" y="6853773"/>
            <a:ext cx="12193588" cy="6862231"/>
          </a:xfrm>
          <a:noFill/>
          <a:ln>
            <a:noFill/>
          </a:ln>
        </p:spPr>
        <p:txBody>
          <a:bodyPr lIns="219456" tIns="201168" rIns="228600" bIns="228600"/>
          <a:lstStyle>
            <a:lvl1pPr>
              <a:defRPr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9AF558B-7F9E-D94C-91DC-907B299967CF}"/>
              </a:ext>
            </a:extLst>
          </p:cNvPr>
          <p:cNvCxnSpPr/>
          <p:nvPr userDrawn="1"/>
        </p:nvCxnSpPr>
        <p:spPr bwMode="auto">
          <a:xfrm flipV="1">
            <a:off x="12193588" y="626539"/>
            <a:ext cx="0" cy="11362265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13EAF49-221E-8B43-8D20-D58F4F885163}"/>
              </a:ext>
            </a:extLst>
          </p:cNvPr>
          <p:cNvCxnSpPr>
            <a:cxnSpLocks/>
          </p:cNvCxnSpPr>
          <p:nvPr userDrawn="1"/>
        </p:nvCxnSpPr>
        <p:spPr bwMode="auto">
          <a:xfrm flipV="1">
            <a:off x="18280871" y="626541"/>
            <a:ext cx="0" cy="5645092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F54D63C-09D4-6A49-B605-D1076B01100F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12781306" y="6853769"/>
            <a:ext cx="10974231" cy="0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0863149"/>
      </p:ext>
    </p:extLst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2"/>
            <a:ext cx="12193588" cy="6858003"/>
          </a:xfrm>
          <a:noFill/>
        </p:spPr>
        <p:txBody>
          <a:bodyPr lIns="210312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12193587" y="0"/>
            <a:ext cx="6096794" cy="6858000"/>
          </a:xfrm>
          <a:noFill/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18290381" y="0"/>
            <a:ext cx="6096794" cy="6858000"/>
          </a:xfrm>
          <a:noFill/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0" y="6853773"/>
            <a:ext cx="12193588" cy="6862231"/>
          </a:xfrm>
          <a:noFill/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12193587" y="6853773"/>
            <a:ext cx="12193588" cy="6862231"/>
          </a:xfrm>
          <a:noFill/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7703589-7433-EC4D-BE5D-6575D7E7166A}"/>
              </a:ext>
            </a:extLst>
          </p:cNvPr>
          <p:cNvCxnSpPr/>
          <p:nvPr userDrawn="1"/>
        </p:nvCxnSpPr>
        <p:spPr bwMode="auto">
          <a:xfrm flipV="1">
            <a:off x="12193588" y="626539"/>
            <a:ext cx="0" cy="11362265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18C1B72-1958-D34C-A6E7-456FA9B0FC99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09689" y="6845303"/>
            <a:ext cx="10974231" cy="0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06980A7-369F-8B4C-8947-FB084B5C4D98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12781306" y="6845303"/>
            <a:ext cx="10974231" cy="0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255AABD-2874-C04C-A3C5-21D11C371163}"/>
              </a:ext>
            </a:extLst>
          </p:cNvPr>
          <p:cNvCxnSpPr>
            <a:cxnSpLocks/>
          </p:cNvCxnSpPr>
          <p:nvPr userDrawn="1"/>
        </p:nvCxnSpPr>
        <p:spPr bwMode="auto">
          <a:xfrm flipV="1">
            <a:off x="18284428" y="626541"/>
            <a:ext cx="0" cy="5645092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8139993"/>
      </p:ext>
    </p:extLst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5"/>
            <a:ext cx="24387175" cy="6851901"/>
          </a:xfrm>
          <a:noFill/>
        </p:spPr>
        <p:txBody>
          <a:bodyPr lIns="182880" tIns="164592" rIns="228600" bIns="228600"/>
          <a:lstStyle>
            <a:lvl1pPr>
              <a:defRPr sz="12793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Content Placeholder 1"/>
          <p:cNvSpPr>
            <a:spLocks noGrp="1"/>
          </p:cNvSpPr>
          <p:nvPr>
            <p:ph sz="quarter" idx="20"/>
          </p:nvPr>
        </p:nvSpPr>
        <p:spPr>
          <a:xfrm>
            <a:off x="0" y="6853773"/>
            <a:ext cx="6096794" cy="6862231"/>
          </a:xfrm>
          <a:noFill/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sz="quarter" idx="19"/>
          </p:nvPr>
        </p:nvSpPr>
        <p:spPr>
          <a:xfrm>
            <a:off x="6096796" y="6853773"/>
            <a:ext cx="6096794" cy="6862231"/>
          </a:xfrm>
          <a:noFill/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quarter" idx="17"/>
          </p:nvPr>
        </p:nvSpPr>
        <p:spPr>
          <a:xfrm>
            <a:off x="12193587" y="6853767"/>
            <a:ext cx="6096794" cy="6862233"/>
          </a:xfrm>
          <a:noFill/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4"/>
          <p:cNvSpPr>
            <a:spLocks noGrp="1"/>
          </p:cNvSpPr>
          <p:nvPr>
            <p:ph sz="quarter" idx="18"/>
          </p:nvPr>
        </p:nvSpPr>
        <p:spPr>
          <a:xfrm>
            <a:off x="18290381" y="6853767"/>
            <a:ext cx="6096794" cy="6862233"/>
          </a:xfrm>
          <a:noFill/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8320A1C-9D4D-2642-8A60-4D7502759E0A}"/>
              </a:ext>
            </a:extLst>
          </p:cNvPr>
          <p:cNvCxnSpPr>
            <a:cxnSpLocks/>
          </p:cNvCxnSpPr>
          <p:nvPr userDrawn="1"/>
        </p:nvCxnSpPr>
        <p:spPr bwMode="auto">
          <a:xfrm flipV="1">
            <a:off x="6096794" y="7444380"/>
            <a:ext cx="0" cy="4544424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51D6F0D-CE7A-AD49-AE36-D798DDFEB592}"/>
              </a:ext>
            </a:extLst>
          </p:cNvPr>
          <p:cNvCxnSpPr>
            <a:cxnSpLocks/>
          </p:cNvCxnSpPr>
          <p:nvPr userDrawn="1"/>
        </p:nvCxnSpPr>
        <p:spPr bwMode="auto">
          <a:xfrm flipV="1">
            <a:off x="12193588" y="7444380"/>
            <a:ext cx="0" cy="4544424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E4FA535-4023-394A-90AB-A2087397CBB3}"/>
              </a:ext>
            </a:extLst>
          </p:cNvPr>
          <p:cNvCxnSpPr>
            <a:cxnSpLocks/>
          </p:cNvCxnSpPr>
          <p:nvPr userDrawn="1"/>
        </p:nvCxnSpPr>
        <p:spPr bwMode="auto">
          <a:xfrm flipV="1">
            <a:off x="18290381" y="7444380"/>
            <a:ext cx="0" cy="4544424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7EB495F-72F9-774E-A3C3-3B24D9E37D7D}"/>
              </a:ext>
            </a:extLst>
          </p:cNvPr>
          <p:cNvCxnSpPr/>
          <p:nvPr userDrawn="1"/>
        </p:nvCxnSpPr>
        <p:spPr bwMode="auto">
          <a:xfrm>
            <a:off x="609680" y="6858000"/>
            <a:ext cx="23167816" cy="0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0782552"/>
      </p:ext>
    </p:extLst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gray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0"/>
            <a:ext cx="24387175" cy="3403600"/>
          </a:xfrm>
          <a:solidFill>
            <a:schemeClr val="tx2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Picture Placeholder"/>
          <p:cNvSpPr>
            <a:spLocks noGrp="1"/>
          </p:cNvSpPr>
          <p:nvPr>
            <p:ph type="pic" sz="quarter" idx="12"/>
          </p:nvPr>
        </p:nvSpPr>
        <p:spPr>
          <a:xfrm>
            <a:off x="0" y="3403600"/>
            <a:ext cx="24387175" cy="10312400"/>
          </a:xfrm>
        </p:spPr>
        <p:txBody>
          <a:bodyPr lIns="91440" tIns="91440" rIns="91440" bIns="9144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6722568"/>
      </p:ext>
    </p:extLst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gray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0" y="1"/>
            <a:ext cx="24387175" cy="13728191"/>
          </a:xfrm>
        </p:spPr>
        <p:txBody>
          <a:bodyPr lIns="91440" tIns="91440" rIns="91440" bIns="9144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-7" y="6858000"/>
            <a:ext cx="6096802" cy="6858000"/>
          </a:xfrm>
          <a:solidFill>
            <a:schemeClr val="tx2"/>
          </a:solidFill>
        </p:spPr>
        <p:txBody>
          <a:bodyPr lIns="219456" tIns="201168" rIns="228600" bIns="228600"/>
          <a:lstStyle>
            <a:lvl1pPr>
              <a:buClr>
                <a:srgbClr val="001141"/>
              </a:buClr>
              <a:defRPr>
                <a:solidFill>
                  <a:schemeClr val="tx1"/>
                </a:solidFill>
              </a:defRPr>
            </a:lvl1pPr>
            <a:lvl2pPr>
              <a:buClr>
                <a:srgbClr val="001141"/>
              </a:buClr>
              <a:defRPr sz="2666">
                <a:solidFill>
                  <a:schemeClr val="tx1"/>
                </a:solidFill>
              </a:defRPr>
            </a:lvl2pPr>
            <a:lvl3pPr>
              <a:buClr>
                <a:srgbClr val="001141"/>
              </a:buClr>
              <a:defRPr sz="2666">
                <a:solidFill>
                  <a:schemeClr val="tx1"/>
                </a:solidFill>
              </a:defRPr>
            </a:lvl3pPr>
            <a:lvl4pPr>
              <a:buClr>
                <a:srgbClr val="001141"/>
              </a:buClr>
              <a:defRPr sz="2666">
                <a:solidFill>
                  <a:schemeClr val="tx1"/>
                </a:solidFill>
              </a:defRPr>
            </a:lvl4pPr>
            <a:lvl5pPr>
              <a:buClr>
                <a:srgbClr val="001141"/>
              </a:buClr>
              <a:defRPr sz="2666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0745712"/>
      </p:ext>
    </p:extLst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"/>
          <p:cNvSpPr>
            <a:spLocks noGrp="1"/>
          </p:cNvSpPr>
          <p:nvPr>
            <p:ph sz="quarter" idx="12"/>
          </p:nvPr>
        </p:nvSpPr>
        <p:spPr>
          <a:xfrm>
            <a:off x="0" y="1"/>
            <a:ext cx="6096794" cy="13728191"/>
          </a:xfrm>
          <a:noFill/>
        </p:spPr>
        <p:txBody>
          <a:bodyPr lIns="219456" tIns="201168" rIns="228600" bIns="228600"/>
          <a:lstStyle>
            <a:lvl1pPr>
              <a:buClr>
                <a:srgbClr val="001141"/>
              </a:buClr>
              <a:defRPr>
                <a:solidFill>
                  <a:schemeClr val="tx1"/>
                </a:solidFill>
              </a:defRPr>
            </a:lvl1pPr>
            <a:lvl2pPr>
              <a:buClr>
                <a:srgbClr val="001141"/>
              </a:buClr>
              <a:defRPr>
                <a:solidFill>
                  <a:schemeClr val="tx1"/>
                </a:solidFill>
              </a:defRPr>
            </a:lvl2pPr>
            <a:lvl3pPr>
              <a:buClr>
                <a:srgbClr val="001141"/>
              </a:buClr>
              <a:defRPr>
                <a:solidFill>
                  <a:schemeClr val="tx1"/>
                </a:solidFill>
              </a:defRPr>
            </a:lvl3pPr>
            <a:lvl4pPr>
              <a:buClr>
                <a:srgbClr val="001141"/>
              </a:buClr>
              <a:defRPr>
                <a:solidFill>
                  <a:schemeClr val="tx1"/>
                </a:solidFill>
              </a:defRPr>
            </a:lvl4pPr>
            <a:lvl5pPr>
              <a:buClr>
                <a:srgbClr val="00114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sz="quarter" idx="13"/>
          </p:nvPr>
        </p:nvSpPr>
        <p:spPr>
          <a:xfrm>
            <a:off x="6096794" y="1"/>
            <a:ext cx="6096794" cy="13728191"/>
          </a:xfrm>
          <a:noFill/>
        </p:spPr>
        <p:txBody>
          <a:bodyPr lIns="219456" tIns="201168" rIns="228600" bIns="228600"/>
          <a:lstStyle>
            <a:lvl1pPr>
              <a:buClr>
                <a:srgbClr val="001141"/>
              </a:buClr>
              <a:defRPr>
                <a:solidFill>
                  <a:schemeClr val="tx1"/>
                </a:solidFill>
              </a:defRPr>
            </a:lvl1pPr>
            <a:lvl2pPr>
              <a:buClr>
                <a:srgbClr val="001141"/>
              </a:buClr>
              <a:defRPr>
                <a:solidFill>
                  <a:schemeClr val="tx1"/>
                </a:solidFill>
              </a:defRPr>
            </a:lvl2pPr>
            <a:lvl3pPr>
              <a:buClr>
                <a:srgbClr val="001141"/>
              </a:buClr>
              <a:defRPr>
                <a:solidFill>
                  <a:schemeClr val="tx1"/>
                </a:solidFill>
              </a:defRPr>
            </a:lvl3pPr>
            <a:lvl4pPr>
              <a:buClr>
                <a:srgbClr val="001141"/>
              </a:buClr>
              <a:defRPr>
                <a:solidFill>
                  <a:schemeClr val="tx1"/>
                </a:solidFill>
              </a:defRPr>
            </a:lvl4pPr>
            <a:lvl5pPr>
              <a:buClr>
                <a:srgbClr val="00114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4"/>
          </p:nvPr>
        </p:nvSpPr>
        <p:spPr>
          <a:xfrm>
            <a:off x="12193587" y="1"/>
            <a:ext cx="6096794" cy="13728191"/>
          </a:xfrm>
          <a:noFill/>
        </p:spPr>
        <p:txBody>
          <a:bodyPr lIns="219456" tIns="201168" rIns="228600" bIns="228600"/>
          <a:lstStyle>
            <a:lvl1pPr>
              <a:buClr>
                <a:srgbClr val="001141"/>
              </a:buClr>
              <a:defRPr>
                <a:solidFill>
                  <a:schemeClr val="tx1"/>
                </a:solidFill>
              </a:defRPr>
            </a:lvl1pPr>
            <a:lvl2pPr>
              <a:buClr>
                <a:srgbClr val="001141"/>
              </a:buClr>
              <a:defRPr>
                <a:solidFill>
                  <a:schemeClr val="tx1"/>
                </a:solidFill>
              </a:defRPr>
            </a:lvl2pPr>
            <a:lvl3pPr>
              <a:buClr>
                <a:srgbClr val="001141"/>
              </a:buClr>
              <a:defRPr>
                <a:solidFill>
                  <a:schemeClr val="tx1"/>
                </a:solidFill>
              </a:defRPr>
            </a:lvl3pPr>
            <a:lvl4pPr>
              <a:buClr>
                <a:srgbClr val="001141"/>
              </a:buClr>
              <a:defRPr>
                <a:solidFill>
                  <a:schemeClr val="tx1"/>
                </a:solidFill>
              </a:defRPr>
            </a:lvl4pPr>
            <a:lvl5pPr>
              <a:buClr>
                <a:srgbClr val="00114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4"/>
          <p:cNvSpPr>
            <a:spLocks noGrp="1"/>
          </p:cNvSpPr>
          <p:nvPr>
            <p:ph sz="quarter" idx="15"/>
          </p:nvPr>
        </p:nvSpPr>
        <p:spPr>
          <a:xfrm>
            <a:off x="18290381" y="1"/>
            <a:ext cx="6096794" cy="13728191"/>
          </a:xfrm>
          <a:noFill/>
        </p:spPr>
        <p:txBody>
          <a:bodyPr lIns="219456" tIns="201168" rIns="228600" bIns="228600"/>
          <a:lstStyle>
            <a:lvl1pPr>
              <a:buClr>
                <a:srgbClr val="001141"/>
              </a:buClr>
              <a:defRPr>
                <a:solidFill>
                  <a:schemeClr val="tx1"/>
                </a:solidFill>
              </a:defRPr>
            </a:lvl1pPr>
            <a:lvl2pPr>
              <a:buClr>
                <a:srgbClr val="001141"/>
              </a:buClr>
              <a:defRPr>
                <a:solidFill>
                  <a:schemeClr val="tx1"/>
                </a:solidFill>
              </a:defRPr>
            </a:lvl2pPr>
            <a:lvl3pPr>
              <a:buClr>
                <a:srgbClr val="001141"/>
              </a:buClr>
              <a:defRPr>
                <a:solidFill>
                  <a:schemeClr val="tx1"/>
                </a:solidFill>
              </a:defRPr>
            </a:lvl3pPr>
            <a:lvl4pPr>
              <a:buClr>
                <a:srgbClr val="001141"/>
              </a:buClr>
              <a:defRPr>
                <a:solidFill>
                  <a:schemeClr val="tx1"/>
                </a:solidFill>
              </a:defRPr>
            </a:lvl4pPr>
            <a:lvl5pPr>
              <a:buClr>
                <a:srgbClr val="00114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C2E18FC-E432-1E42-B894-602F7E42F9FA}"/>
              </a:ext>
            </a:extLst>
          </p:cNvPr>
          <p:cNvCxnSpPr/>
          <p:nvPr userDrawn="1"/>
        </p:nvCxnSpPr>
        <p:spPr bwMode="auto">
          <a:xfrm flipV="1">
            <a:off x="12193588" y="626539"/>
            <a:ext cx="0" cy="11362265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675E39C-0AE8-5A49-B52F-35BB80D2B041}"/>
              </a:ext>
            </a:extLst>
          </p:cNvPr>
          <p:cNvCxnSpPr/>
          <p:nvPr userDrawn="1"/>
        </p:nvCxnSpPr>
        <p:spPr bwMode="auto">
          <a:xfrm flipV="1">
            <a:off x="6090844" y="626539"/>
            <a:ext cx="0" cy="11362265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A7AC78C-6E13-604B-BABB-F3F41F933F3B}"/>
              </a:ext>
            </a:extLst>
          </p:cNvPr>
          <p:cNvCxnSpPr/>
          <p:nvPr userDrawn="1"/>
        </p:nvCxnSpPr>
        <p:spPr bwMode="auto">
          <a:xfrm flipV="1">
            <a:off x="18284431" y="626539"/>
            <a:ext cx="0" cy="11362265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3512271"/>
      </p:ext>
    </p:extLst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560905" y="536448"/>
            <a:ext cx="11047390" cy="214579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585292" y="3316224"/>
            <a:ext cx="4901822" cy="867257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6706473" y="3316224"/>
            <a:ext cx="17071023" cy="867257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3303015"/>
      </p:ext>
    </p:extLst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560905" y="536448"/>
            <a:ext cx="11047390" cy="214579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585292" y="3316224"/>
            <a:ext cx="4901822" cy="867257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7872068"/>
      </p:ext>
    </p:extLst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560905" y="536448"/>
            <a:ext cx="11047390" cy="214579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585292" y="3316224"/>
            <a:ext cx="4901822" cy="867257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6682086" y="3359003"/>
            <a:ext cx="4901822" cy="8672576"/>
          </a:xfrm>
        </p:spPr>
        <p:txBody>
          <a:bodyPr/>
          <a:lstStyle>
            <a:lvl1pPr>
              <a:spcBef>
                <a:spcPts val="800"/>
              </a:spcBef>
              <a:defRPr sz="3732">
                <a:solidFill>
                  <a:schemeClr val="tx1"/>
                </a:solidFill>
              </a:defRPr>
            </a:lvl1pPr>
            <a:lvl2pPr>
              <a:spcBef>
                <a:spcPts val="2932"/>
              </a:spcBef>
              <a:defRPr sz="3732">
                <a:solidFill>
                  <a:schemeClr val="tx1"/>
                </a:solidFill>
              </a:defRPr>
            </a:lvl2pPr>
            <a:lvl3pPr>
              <a:spcBef>
                <a:spcPts val="2932"/>
              </a:spcBef>
              <a:defRPr sz="3732">
                <a:solidFill>
                  <a:schemeClr val="tx1"/>
                </a:solidFill>
              </a:defRPr>
            </a:lvl3pPr>
            <a:lvl4pPr>
              <a:spcBef>
                <a:spcPts val="2932"/>
              </a:spcBef>
              <a:defRPr sz="3732">
                <a:solidFill>
                  <a:schemeClr val="tx1"/>
                </a:solidFill>
              </a:defRPr>
            </a:lvl4pPr>
            <a:lvl5pPr>
              <a:spcBef>
                <a:spcPts val="2932"/>
              </a:spcBef>
              <a:defRPr sz="3732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12193587" y="0"/>
            <a:ext cx="12193588" cy="13716000"/>
          </a:xfrm>
        </p:spPr>
        <p:txBody>
          <a:bodyPr lIns="91440" tIns="91440" rIns="91440" bIns="9144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4605489"/>
      </p:ext>
    </p:extLst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560905" y="536448"/>
            <a:ext cx="11047390" cy="214579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585292" y="3316224"/>
            <a:ext cx="4901822" cy="867257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6682086" y="3367024"/>
            <a:ext cx="4901822" cy="8672576"/>
          </a:xfrm>
        </p:spPr>
        <p:txBody>
          <a:bodyPr/>
          <a:lstStyle>
            <a:lvl1pPr>
              <a:spcBef>
                <a:spcPts val="800"/>
              </a:spcBef>
              <a:defRPr sz="2666">
                <a:solidFill>
                  <a:schemeClr val="tx1"/>
                </a:solidFill>
              </a:defRPr>
            </a:lvl1pPr>
            <a:lvl2pPr>
              <a:spcBef>
                <a:spcPts val="800"/>
              </a:spcBef>
              <a:defRPr sz="2666">
                <a:solidFill>
                  <a:schemeClr val="tx1"/>
                </a:solidFill>
              </a:defRPr>
            </a:lvl2pPr>
            <a:lvl3pPr>
              <a:spcBef>
                <a:spcPts val="800"/>
              </a:spcBef>
              <a:defRPr sz="2666">
                <a:solidFill>
                  <a:schemeClr val="tx1"/>
                </a:solidFill>
              </a:defRPr>
            </a:lvl3pPr>
            <a:lvl4pPr>
              <a:spcBef>
                <a:spcPts val="800"/>
              </a:spcBef>
              <a:defRPr sz="2666">
                <a:solidFill>
                  <a:schemeClr val="tx1"/>
                </a:solidFill>
              </a:defRPr>
            </a:lvl4pPr>
            <a:lvl5pPr>
              <a:spcBef>
                <a:spcPts val="800"/>
              </a:spcBef>
              <a:defRPr sz="2666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12730105" y="3243072"/>
            <a:ext cx="11047390" cy="8745729"/>
          </a:xfrm>
        </p:spPr>
        <p:txBody>
          <a:bodyPr/>
          <a:lstStyle>
            <a:lvl1pPr>
              <a:defRPr sz="6395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03517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ata, 3 callouts, vertic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3516E6B1-7020-1EA5-CDD4-B1FC6CE2740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666663" y="388904"/>
            <a:ext cx="4949824" cy="1906588"/>
          </a:xfrm>
        </p:spPr>
        <p:txBody>
          <a:bodyPr/>
          <a:lstStyle>
            <a:lvl1pPr>
              <a:lnSpc>
                <a:spcPct val="90000"/>
              </a:lnSpc>
              <a:defRPr sz="12998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AC11D906-6DD0-910D-48BA-0C197C90AA4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8757900" y="392077"/>
            <a:ext cx="4949824" cy="1903414"/>
          </a:xfrm>
        </p:spPr>
        <p:txBody>
          <a:bodyPr/>
          <a:lstStyle>
            <a:lvl1pPr>
              <a:lnSpc>
                <a:spcPct val="90000"/>
              </a:lnSpc>
              <a:defRPr sz="12998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BBB79390-98CC-5F62-D373-F6646F767DD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565901" y="392190"/>
            <a:ext cx="4951413" cy="1907912"/>
          </a:xfrm>
        </p:spPr>
        <p:txBody>
          <a:bodyPr/>
          <a:lstStyle>
            <a:lvl1pPr>
              <a:lnSpc>
                <a:spcPct val="90000"/>
              </a:lnSpc>
              <a:defRPr sz="12998">
                <a:solidFill>
                  <a:schemeClr val="accent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26D02D-89A9-0455-FACB-7B6D03346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3" y="463338"/>
            <a:ext cx="4949824" cy="2859088"/>
          </a:xfrm>
        </p:spPr>
        <p:txBody>
          <a:bodyPr/>
          <a:lstStyle>
            <a:lvl1pPr>
              <a:lnSpc>
                <a:spcPct val="110000"/>
              </a:lnSpc>
              <a:defRPr sz="36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7E465D-4B5F-2DAE-57C4-590983308A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67500" y="12042776"/>
            <a:ext cx="4951413" cy="1143000"/>
          </a:xfrm>
        </p:spPr>
        <p:txBody>
          <a:bodyPr anchor="b"/>
          <a:lstStyle>
            <a:lvl1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46274" indent="-14627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292550" indent="-14627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438824" indent="-14627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DDE7F16-A938-0D17-3BFA-034F142A80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67500" y="2295490"/>
            <a:ext cx="4951413" cy="967304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F3FD8FB-143C-CB66-123C-0495EB1C33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3500" y="2297077"/>
            <a:ext cx="4953001" cy="9666846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A1063D1-FD79-491C-791B-87858EA0CB8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859499" y="2295491"/>
            <a:ext cx="4953001" cy="9666846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85A7B871-06B9-0A3F-4D1D-A14D572C268D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3" y="12938839"/>
            <a:ext cx="270907" cy="24622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15DBF980-9C8F-3F7A-E896-C207BA2781B7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5" y="12804236"/>
            <a:ext cx="4956175" cy="381000"/>
          </a:xfrm>
        </p:spPr>
        <p:txBody>
          <a:bodyPr/>
          <a:lstStyle/>
          <a:p>
            <a:r>
              <a:rPr lang="en-US"/>
              <a:t>IBM Think 2023 / © 2023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1260057"/>
      </p:ext>
    </p:extLst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585292" y="536448"/>
            <a:ext cx="4901822" cy="1145235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"/>
          <p:cNvSpPr>
            <a:spLocks noGrp="1"/>
          </p:cNvSpPr>
          <p:nvPr>
            <p:ph type="tbl" sz="quarter" idx="13"/>
          </p:nvPr>
        </p:nvSpPr>
        <p:spPr>
          <a:xfrm>
            <a:off x="6682089" y="536448"/>
            <a:ext cx="17095228" cy="11452352"/>
          </a:xfrm>
        </p:spPr>
        <p:txBody>
          <a:bodyPr lIns="0" tIns="0" rIns="91440" bIns="9144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0721009"/>
      </p:ext>
    </p:extLst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519305"/>
      </p:ext>
    </p:extLst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99569807"/>
      </p:ext>
    </p:extLst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560905" y="536448"/>
            <a:ext cx="11047390" cy="214579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585292" y="3364993"/>
            <a:ext cx="10998616" cy="3493007"/>
          </a:xfrm>
        </p:spPr>
        <p:txBody>
          <a:bodyPr/>
          <a:lstStyle>
            <a:lvl1pPr>
              <a:spcBef>
                <a:spcPts val="0"/>
              </a:spcBef>
              <a:defRPr sz="2666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buNone/>
              <a:defRPr/>
            </a:lvl2pPr>
            <a:lvl3pPr marL="537305" indent="0">
              <a:buNone/>
              <a:defRPr/>
            </a:lvl3pPr>
            <a:lvl4pPr marL="1159226" indent="0">
              <a:buNone/>
              <a:defRPr/>
            </a:lvl4pPr>
            <a:lvl5pPr marL="1683834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1C6F2CA-B8B6-BF4F-8900-E2319DA9DD3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5292" y="8558784"/>
            <a:ext cx="17095410" cy="3486913"/>
          </a:xfrm>
        </p:spPr>
        <p:txBody>
          <a:bodyPr anchor="b"/>
          <a:lstStyle>
            <a:lvl1pPr>
              <a:spcBef>
                <a:spcPts val="800"/>
              </a:spcBef>
              <a:defRPr sz="1599">
                <a:solidFill>
                  <a:schemeClr val="tx1"/>
                </a:solidFill>
              </a:defRPr>
            </a:lvl1pPr>
            <a:lvl2pPr>
              <a:defRPr sz="1599"/>
            </a:lvl2pPr>
            <a:lvl3pPr>
              <a:defRPr sz="1599"/>
            </a:lvl3pPr>
            <a:lvl4pPr>
              <a:defRPr sz="1599"/>
            </a:lvl4pPr>
            <a:lvl5pPr>
              <a:defRPr sz="1599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1165660"/>
      </p:ext>
    </p:extLst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 (blue60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463221" y="6167700"/>
            <a:ext cx="3460733" cy="1380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584854"/>
      </p:ext>
    </p:extLst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 (blue80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463224" y="6167700"/>
            <a:ext cx="3460728" cy="1380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706009"/>
      </p:ext>
    </p:extLst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 (blac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463221" y="6167693"/>
            <a:ext cx="3460733" cy="1380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749747"/>
      </p:ext>
    </p:extLst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A476C6-1263-F248-84DC-A8F704C55E1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09689" y="12515092"/>
            <a:ext cx="4669907" cy="560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1726"/>
      </p:ext>
    </p:extLst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, 4 columns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6" y="576074"/>
            <a:ext cx="4949826" cy="1525590"/>
          </a:xfrm>
        </p:spPr>
        <p:txBody>
          <a:bodyPr/>
          <a:lstStyle>
            <a:lvl1pPr>
              <a:lnSpc>
                <a:spcPct val="110000"/>
              </a:lnSpc>
              <a:defRPr sz="27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C17B282-9F6A-839A-442D-69BC9DF3749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6072" y="3429001"/>
            <a:ext cx="4956176" cy="8572503"/>
          </a:xfrm>
        </p:spPr>
        <p:txBody>
          <a:bodyPr/>
          <a:lstStyle>
            <a:lvl1pPr>
              <a:spcBef>
                <a:spcPts val="0"/>
              </a:spcBef>
              <a:defRPr sz="1999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21" indent="-182821">
              <a:spcBef>
                <a:spcPts val="0"/>
              </a:spcBef>
              <a:defRPr sz="1999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641" indent="-182821">
              <a:spcBef>
                <a:spcPts val="0"/>
              </a:spcBef>
              <a:defRPr sz="1999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462" indent="-182821">
              <a:spcBef>
                <a:spcPts val="0"/>
              </a:spcBef>
              <a:defRPr sz="1999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1999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E6C7C8-F097-FDD3-FF97-3FC4133BC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67500" y="3429001"/>
            <a:ext cx="4951413" cy="8572503"/>
          </a:xfrm>
        </p:spPr>
        <p:txBody>
          <a:bodyPr/>
          <a:lstStyle>
            <a:lvl1pPr>
              <a:spcBef>
                <a:spcPts val="0"/>
              </a:spcBef>
              <a:defRPr sz="1999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21" indent="-182821">
              <a:spcBef>
                <a:spcPts val="0"/>
              </a:spcBef>
              <a:defRPr sz="1999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641" indent="-182821">
              <a:spcBef>
                <a:spcPts val="0"/>
              </a:spcBef>
              <a:defRPr sz="1999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462" indent="-182821">
              <a:spcBef>
                <a:spcPts val="0"/>
              </a:spcBef>
              <a:defRPr sz="1999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1999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0B684B-61D6-CF9E-57FC-892D7CEE8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3503" y="3429001"/>
            <a:ext cx="4953000" cy="8572503"/>
          </a:xfrm>
        </p:spPr>
        <p:txBody>
          <a:bodyPr/>
          <a:lstStyle>
            <a:lvl1pPr>
              <a:spcBef>
                <a:spcPts val="0"/>
              </a:spcBef>
              <a:defRPr sz="1999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21" indent="-182821">
              <a:spcBef>
                <a:spcPts val="0"/>
              </a:spcBef>
              <a:defRPr sz="1999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641" indent="-182821">
              <a:spcBef>
                <a:spcPts val="0"/>
              </a:spcBef>
              <a:defRPr sz="1999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462" indent="-182821">
              <a:spcBef>
                <a:spcPts val="0"/>
              </a:spcBef>
              <a:defRPr sz="1999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1999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E0D5184-93C0-B658-7967-FBC78C38A5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859501" y="3429001"/>
            <a:ext cx="4959350" cy="8572503"/>
          </a:xfrm>
        </p:spPr>
        <p:txBody>
          <a:bodyPr/>
          <a:lstStyle>
            <a:lvl1pPr>
              <a:spcBef>
                <a:spcPts val="0"/>
              </a:spcBef>
              <a:defRPr sz="1999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21" indent="-182821">
              <a:spcBef>
                <a:spcPts val="0"/>
              </a:spcBef>
              <a:defRPr sz="1999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641" indent="-182821">
              <a:spcBef>
                <a:spcPts val="0"/>
              </a:spcBef>
              <a:defRPr sz="1999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462" indent="-182821">
              <a:spcBef>
                <a:spcPts val="0"/>
              </a:spcBef>
              <a:defRPr sz="1999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1999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E78A9E4F-B41B-2A68-ED74-D619432AAB28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38887" y="12938837"/>
            <a:ext cx="273617" cy="246223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599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FBB77C83-5304-5E09-3590-D4337DA42A40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5" y="12804237"/>
            <a:ext cx="4956176" cy="3810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9501128"/>
      </p:ext>
    </p:extLst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9179804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ata, 2 callouts, horizont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D81813D-DA09-FCA0-D570-1E2D428C59E9}"/>
              </a:ext>
            </a:extLst>
          </p:cNvPr>
          <p:cNvCxnSpPr/>
          <p:nvPr userDrawn="1"/>
        </p:nvCxnSpPr>
        <p:spPr bwMode="auto">
          <a:xfrm>
            <a:off x="568326" y="6096000"/>
            <a:ext cx="23244174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4B48808-B77B-7E67-E7EA-BCC945D4D5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6576" y="327354"/>
            <a:ext cx="4949824" cy="5335588"/>
          </a:xfrm>
        </p:spPr>
        <p:txBody>
          <a:bodyPr/>
          <a:lstStyle>
            <a:lvl1pPr>
              <a:lnSpc>
                <a:spcPct val="100000"/>
              </a:lnSpc>
              <a:defRPr sz="8598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+000%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378CF2-9CD6-2749-A489-08A4608D0BD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04871" y="327354"/>
            <a:ext cx="11049000" cy="5335588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8598">
                <a:solidFill>
                  <a:schemeClr val="tx1"/>
                </a:solidFill>
              </a:defRPr>
            </a:lvl1pPr>
            <a:lvl2pPr marL="786226" indent="-786226">
              <a:lnSpc>
                <a:spcPct val="100000"/>
              </a:lnSpc>
              <a:spcBef>
                <a:spcPts val="0"/>
              </a:spcBef>
              <a:defRPr sz="8598">
                <a:solidFill>
                  <a:schemeClr val="tx1"/>
                </a:solidFill>
              </a:defRPr>
            </a:lvl2pPr>
            <a:lvl3pPr marL="1499316" indent="-786226">
              <a:lnSpc>
                <a:spcPct val="100000"/>
              </a:lnSpc>
              <a:spcBef>
                <a:spcPts val="0"/>
              </a:spcBef>
              <a:defRPr sz="8598">
                <a:solidFill>
                  <a:schemeClr val="tx1"/>
                </a:solidFill>
              </a:defRPr>
            </a:lvl3pPr>
            <a:lvl4pPr marL="2285542" indent="-786226">
              <a:lnSpc>
                <a:spcPct val="100000"/>
              </a:lnSpc>
              <a:spcBef>
                <a:spcPts val="0"/>
              </a:spcBef>
              <a:defRPr sz="8598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8598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16C1F9D-1D2C-5BDA-E821-35CB4A8708F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36576" y="6602260"/>
            <a:ext cx="4949824" cy="5334000"/>
          </a:xfrm>
        </p:spPr>
        <p:txBody>
          <a:bodyPr/>
          <a:lstStyle>
            <a:lvl1pPr>
              <a:lnSpc>
                <a:spcPct val="100000"/>
              </a:lnSpc>
              <a:defRPr sz="8598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defRPr sz="8598">
                <a:solidFill>
                  <a:schemeClr val="accent1"/>
                </a:solidFill>
              </a:defRPr>
            </a:lvl2pPr>
            <a:lvl3pPr>
              <a:lnSpc>
                <a:spcPct val="100000"/>
              </a:lnSpc>
              <a:defRPr sz="8598">
                <a:solidFill>
                  <a:schemeClr val="accent1"/>
                </a:solidFill>
              </a:defRPr>
            </a:lvl3pPr>
            <a:lvl4pPr>
              <a:lnSpc>
                <a:spcPct val="100000"/>
              </a:lnSpc>
              <a:defRPr sz="8598">
                <a:solidFill>
                  <a:schemeClr val="accent1"/>
                </a:solidFill>
              </a:defRPr>
            </a:lvl4pPr>
            <a:lvl5pPr>
              <a:lnSpc>
                <a:spcPct val="100000"/>
              </a:lnSpc>
              <a:defRPr sz="8598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+000M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C97FE8A-75E3-6FC8-02DD-50E0A4C8C9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04871" y="6602260"/>
            <a:ext cx="11049000" cy="5334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8598">
                <a:solidFill>
                  <a:schemeClr val="tx1"/>
                </a:solidFill>
              </a:defRPr>
            </a:lvl1pPr>
            <a:lvl2pPr marL="786226" indent="-786226">
              <a:lnSpc>
                <a:spcPct val="100000"/>
              </a:lnSpc>
              <a:spcBef>
                <a:spcPts val="0"/>
              </a:spcBef>
              <a:defRPr sz="8598">
                <a:solidFill>
                  <a:schemeClr val="tx1"/>
                </a:solidFill>
              </a:defRPr>
            </a:lvl2pPr>
            <a:lvl3pPr marL="1499316" indent="-786226">
              <a:lnSpc>
                <a:spcPct val="100000"/>
              </a:lnSpc>
              <a:spcBef>
                <a:spcPts val="0"/>
              </a:spcBef>
              <a:defRPr sz="8598">
                <a:solidFill>
                  <a:schemeClr val="tx1"/>
                </a:solidFill>
              </a:defRPr>
            </a:lvl3pPr>
            <a:lvl4pPr marL="2285542" indent="-786226">
              <a:lnSpc>
                <a:spcPct val="100000"/>
              </a:lnSpc>
              <a:spcBef>
                <a:spcPts val="0"/>
              </a:spcBef>
              <a:defRPr sz="8598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8598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B3EE9E1A-5619-752E-836B-A127FD2C7D75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3" y="12938839"/>
            <a:ext cx="270907" cy="24622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0837D060-1DA4-2AC5-AC63-E1AFDD16370F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5" y="12804236"/>
            <a:ext cx="4956175" cy="381000"/>
          </a:xfrm>
        </p:spPr>
        <p:txBody>
          <a:bodyPr/>
          <a:lstStyle/>
          <a:p>
            <a:r>
              <a:rPr lang="en-US"/>
              <a:t>IBM Think 2023 / © 2023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2753981"/>
      </p:ext>
    </p:extLst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pic>
        <p:nvPicPr>
          <p:cNvPr id="7" name="Picture" descr="IBM 8-bar logo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386415" y="12514873"/>
            <a:ext cx="1391085" cy="551443"/>
          </a:xfrm>
          <a:prstGeom prst="rect">
            <a:avLst/>
          </a:prstGeom>
        </p:spPr>
      </p:pic>
      <p:pic>
        <p:nvPicPr>
          <p:cNvPr id="6" name="Picture 8" descr="Internal_logo_standard.png">
            <a:extLst>
              <a:ext uri="{FF2B5EF4-FFF2-40B4-BE49-F238E27FC236}">
                <a16:creationId xmlns:a16="http://schemas.microsoft.com/office/drawing/2014/main" id="{34C630B6-BA68-A744-A3C1-FC5BA098379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2044" r="44701" b="3400"/>
          <a:stretch>
            <a:fillRect/>
          </a:stretch>
        </p:blipFill>
        <p:spPr bwMode="auto">
          <a:xfrm>
            <a:off x="15661666" y="1704687"/>
            <a:ext cx="8164604" cy="113616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9844402"/>
      </p:ext>
    </p:extLst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A476C6-1263-F248-84DC-A8F704C55E1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09681" y="12515088"/>
            <a:ext cx="4669907" cy="560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543456"/>
      </p:ext>
    </p:extLst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4483251"/>
      </p:ext>
    </p:extLst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560905" y="536448"/>
            <a:ext cx="11047390" cy="21336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585292" y="3316224"/>
            <a:ext cx="10998616" cy="8672576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0" indent="0">
              <a:spcBef>
                <a:spcPts val="0"/>
              </a:spcBef>
              <a:buNone/>
              <a:tabLst/>
              <a:defRPr/>
            </a:lvl3pPr>
            <a:lvl4pPr marL="0" indent="0">
              <a:spcBef>
                <a:spcPts val="0"/>
              </a:spcBef>
              <a:buNone/>
              <a:tabLst/>
              <a:defRPr/>
            </a:lvl4pPr>
            <a:lvl5pPr marL="0" indent="0">
              <a:spcBef>
                <a:spcPts val="0"/>
              </a:spcBef>
              <a:buNone/>
              <a:tabLst/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12778880" y="3316224"/>
            <a:ext cx="10998616" cy="8672576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0" indent="0">
              <a:spcBef>
                <a:spcPts val="0"/>
              </a:spcBef>
              <a:buNone/>
              <a:tabLst/>
              <a:defRPr/>
            </a:lvl3pPr>
            <a:lvl4pPr marL="0" indent="0">
              <a:spcBef>
                <a:spcPts val="0"/>
              </a:spcBef>
              <a:buNone/>
              <a:tabLst/>
              <a:defRPr/>
            </a:lvl4pPr>
            <a:lvl5pPr marL="0" indent="0">
              <a:spcBef>
                <a:spcPts val="0"/>
              </a:spcBef>
              <a:buNone/>
              <a:tabLst/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1303556"/>
      </p:ext>
    </p:extLst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585292" y="585216"/>
            <a:ext cx="11023003" cy="2145792"/>
          </a:xfrm>
        </p:spPr>
        <p:txBody>
          <a:bodyPr/>
          <a:lstStyle>
            <a:lvl1pPr>
              <a:defRPr sz="4267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365807" y="3023616"/>
            <a:ext cx="11218101" cy="8965184"/>
          </a:xfrm>
        </p:spPr>
        <p:txBody>
          <a:bodyPr/>
          <a:lstStyle>
            <a:lvl1pPr>
              <a:lnSpc>
                <a:spcPct val="90000"/>
              </a:lnSpc>
              <a:defRPr sz="25600" b="1" i="0">
                <a:latin typeface="IBM Plex Sans" panose="020B0503050203000203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8" descr="Internal_logo_standard.png">
            <a:extLst>
              <a:ext uri="{FF2B5EF4-FFF2-40B4-BE49-F238E27FC236}">
                <a16:creationId xmlns:a16="http://schemas.microsoft.com/office/drawing/2014/main" id="{4F8B4A06-0429-8747-8B99-E9A810B22B9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2044" r="44701" b="3400"/>
          <a:stretch>
            <a:fillRect/>
          </a:stretch>
        </p:blipFill>
        <p:spPr bwMode="auto">
          <a:xfrm>
            <a:off x="15661666" y="1704687"/>
            <a:ext cx="8164604" cy="113616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36943632"/>
      </p:ext>
    </p:extLst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585292" y="585216"/>
            <a:ext cx="11023003" cy="2145792"/>
          </a:xfrm>
        </p:spPr>
        <p:txBody>
          <a:bodyPr/>
          <a:lstStyle>
            <a:lvl1pPr>
              <a:defRPr sz="4267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365807" y="3023616"/>
            <a:ext cx="11218101" cy="8965184"/>
          </a:xfrm>
        </p:spPr>
        <p:txBody>
          <a:bodyPr/>
          <a:lstStyle>
            <a:lvl1pPr>
              <a:lnSpc>
                <a:spcPct val="90000"/>
              </a:lnSpc>
              <a:defRPr sz="25600" b="1" i="0">
                <a:latin typeface="IBM Plex Sans" panose="020B0503050203000203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Picture Placeholder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193587" y="0"/>
            <a:ext cx="12193588" cy="137160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3911188"/>
      </p:ext>
    </p:extLst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65810" y="243840"/>
            <a:ext cx="23411507" cy="11744960"/>
          </a:xfrm>
        </p:spPr>
        <p:txBody>
          <a:bodyPr/>
          <a:lstStyle>
            <a:lvl1pPr>
              <a:defRPr sz="25600" b="1" i="0">
                <a:latin typeface="IBM Plex Sans" panose="020B0503050203000203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US"/>
              <a:t>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7405466"/>
      </p:ext>
    </p:extLst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560909" y="536448"/>
            <a:ext cx="14835358" cy="11452352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7146046"/>
      </p:ext>
    </p:extLst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560905" y="536448"/>
            <a:ext cx="11047390" cy="11452352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2778880" y="536448"/>
            <a:ext cx="10998616" cy="1145235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818645"/>
      </p:ext>
    </p:extLst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560905" y="536448"/>
            <a:ext cx="11047390" cy="2145792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585292" y="3316224"/>
            <a:ext cx="10998616" cy="867257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2778882" y="3316224"/>
            <a:ext cx="10998435" cy="867257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25593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63F10E8-1499-740D-A8B9-6FBDA00D7B7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29" y="914"/>
            <a:ext cx="24385544" cy="1371686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0871C79-AB58-41C2-341A-C1334DEE530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279951" y="12526963"/>
            <a:ext cx="16383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75613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ata, 3 callouts, horizont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87931BB-B3EF-829C-B354-B048514D5138}"/>
              </a:ext>
            </a:extLst>
          </p:cNvPr>
          <p:cNvCxnSpPr/>
          <p:nvPr userDrawn="1"/>
        </p:nvCxnSpPr>
        <p:spPr bwMode="auto">
          <a:xfrm>
            <a:off x="6667500" y="8191500"/>
            <a:ext cx="17145000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103109C-6DA9-8F27-B4B1-EE276442E489}"/>
              </a:ext>
            </a:extLst>
          </p:cNvPr>
          <p:cNvCxnSpPr/>
          <p:nvPr userDrawn="1"/>
        </p:nvCxnSpPr>
        <p:spPr bwMode="auto">
          <a:xfrm>
            <a:off x="6667500" y="4000500"/>
            <a:ext cx="17145000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BBB79390-98CC-5F62-D373-F6646F767DD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565901" y="386428"/>
            <a:ext cx="4951413" cy="2859088"/>
          </a:xfrm>
        </p:spPr>
        <p:txBody>
          <a:bodyPr/>
          <a:lstStyle>
            <a:lvl1pPr>
              <a:lnSpc>
                <a:spcPct val="90000"/>
              </a:lnSpc>
              <a:defRPr sz="12998">
                <a:solidFill>
                  <a:schemeClr val="accent1"/>
                </a:solidFill>
              </a:defRPr>
            </a:lvl1pPr>
            <a:lvl2pPr marL="0" indent="0">
              <a:buNone/>
              <a:defRPr/>
            </a:lvl2pPr>
          </a:lstStyle>
          <a:p>
            <a:r>
              <a:rPr lang="en-US" dirty="0"/>
              <a:t>00%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26D02D-89A9-0455-FACB-7B6D03346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3" y="463338"/>
            <a:ext cx="4949824" cy="2859088"/>
          </a:xfrm>
        </p:spPr>
        <p:txBody>
          <a:bodyPr/>
          <a:lstStyle>
            <a:lvl1pPr>
              <a:lnSpc>
                <a:spcPct val="110000"/>
              </a:lnSpc>
              <a:defRPr sz="36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7E465D-4B5F-2DAE-57C4-590983308A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67500" y="12042776"/>
            <a:ext cx="4951413" cy="1143000"/>
          </a:xfrm>
        </p:spPr>
        <p:txBody>
          <a:bodyPr anchor="b"/>
          <a:lstStyle>
            <a:lvl1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1600" b="0" i="0"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DDE7F16-A938-0D17-3BFA-034F142A80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763500" y="463338"/>
            <a:ext cx="7620000" cy="2859088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F3FD8FB-143C-CB66-123C-0495EB1C33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3500" y="4268766"/>
            <a:ext cx="7620000" cy="2857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A1063D1-FD79-491C-791B-87858EA0CB8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763500" y="8459766"/>
            <a:ext cx="7620000" cy="2857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3516E6B1-7020-1EA5-CDD4-B1FC6CE2740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565901" y="4162901"/>
            <a:ext cx="4951413" cy="2857506"/>
          </a:xfrm>
        </p:spPr>
        <p:txBody>
          <a:bodyPr/>
          <a:lstStyle>
            <a:lvl1pPr>
              <a:lnSpc>
                <a:spcPct val="90000"/>
              </a:lnSpc>
              <a:defRPr sz="12998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00%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AC11D906-6DD0-910D-48BA-0C197C90AA4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65902" y="8378285"/>
            <a:ext cx="4951411" cy="2857506"/>
          </a:xfrm>
        </p:spPr>
        <p:txBody>
          <a:bodyPr/>
          <a:lstStyle>
            <a:lvl1pPr>
              <a:lnSpc>
                <a:spcPct val="90000"/>
              </a:lnSpc>
              <a:defRPr sz="12998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00%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022EFDDC-A614-EFF6-CE30-E60F4DB9F755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3" y="12938839"/>
            <a:ext cx="270907" cy="24622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75C67502-D618-DC10-9CCC-905693ABB58E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5" y="12804236"/>
            <a:ext cx="4956175" cy="381000"/>
          </a:xfrm>
        </p:spPr>
        <p:txBody>
          <a:bodyPr/>
          <a:lstStyle/>
          <a:p>
            <a:r>
              <a:rPr lang="en-US"/>
              <a:t>IBM Think 2023 / © 2023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877244"/>
      </p:ext>
    </p:extLst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560905" y="536448"/>
            <a:ext cx="11047390" cy="2145792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560905" y="3243072"/>
            <a:ext cx="11047390" cy="8745728"/>
          </a:xfrm>
        </p:spPr>
        <p:txBody>
          <a:bodyPr/>
          <a:lstStyle>
            <a:lvl1pPr>
              <a:defRPr sz="640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2778880" y="3316224"/>
            <a:ext cx="10998616" cy="867257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9092419"/>
      </p:ext>
    </p:extLst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560905" y="536448"/>
            <a:ext cx="11047390" cy="2145792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585292" y="3316224"/>
            <a:ext cx="4901822" cy="867257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6682086" y="3316224"/>
            <a:ext cx="4901822" cy="867257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12778880" y="3316224"/>
            <a:ext cx="4901822" cy="867257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18875674" y="3316224"/>
            <a:ext cx="4901822" cy="867257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6991349"/>
      </p:ext>
    </p:extLst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560905" y="536448"/>
            <a:ext cx="11047390" cy="2145792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585292" y="3316224"/>
            <a:ext cx="10998616" cy="867257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12193587" y="0"/>
            <a:ext cx="12193588" cy="13716000"/>
          </a:xfrm>
        </p:spPr>
        <p:txBody>
          <a:bodyPr lIns="91440" tIns="91440" rIns="91440" bIns="91440"/>
          <a:lstStyle/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9429286"/>
      </p:ext>
    </p:extLst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560905" y="536448"/>
            <a:ext cx="11047390" cy="11452352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12778880" y="536448"/>
            <a:ext cx="4901822" cy="1145235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18875674" y="536448"/>
            <a:ext cx="4901822" cy="1145235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4233595"/>
      </p:ext>
    </p:extLst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560908" y="536448"/>
            <a:ext cx="11047209" cy="11452352"/>
          </a:xfrm>
        </p:spPr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7" name="Cool gray 10 rectangle">
            <a:extLst>
              <a:ext uri="{FF2B5EF4-FFF2-40B4-BE49-F238E27FC236}">
                <a16:creationId xmlns:a16="http://schemas.microsoft.com/office/drawing/2014/main" id="{838ABCAC-D266-7244-9068-DAD3FE4E7C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193587" y="0"/>
            <a:ext cx="12193588" cy="13716000"/>
          </a:xfrm>
          <a:prstGeom prst="rect">
            <a:avLst/>
          </a:prstGeom>
          <a:solidFill>
            <a:srgbClr val="F3F3F3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3200" b="0" i="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2778880" y="536448"/>
            <a:ext cx="10998616" cy="11452352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US"/>
              <a:t>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5292772"/>
      </p:ext>
    </p:extLst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560905" y="536448"/>
            <a:ext cx="11047390" cy="11452352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12193587" y="0"/>
            <a:ext cx="12193588" cy="13716000"/>
          </a:xfrm>
        </p:spPr>
        <p:txBody>
          <a:bodyPr lIns="91440" tIns="91440" rIns="91440" bIns="91440"/>
          <a:lstStyle/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2789474"/>
      </p:ext>
    </p:extLst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560905" y="536448"/>
            <a:ext cx="11047390" cy="11452352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1752801"/>
      </p:ext>
    </p:extLst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560905" y="536448"/>
            <a:ext cx="11047390" cy="2145792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9586657"/>
      </p:ext>
    </p:extLst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560905" y="536448"/>
            <a:ext cx="11047390" cy="2145792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585292" y="3316224"/>
            <a:ext cx="10998616" cy="867257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12193587" y="0"/>
            <a:ext cx="6096794" cy="6858000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18290381" y="0"/>
            <a:ext cx="6096794" cy="6858000"/>
          </a:xfrm>
          <a:solidFill>
            <a:srgbClr val="061F80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12193587" y="6853769"/>
            <a:ext cx="12193588" cy="6862232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1171985"/>
      </p:ext>
    </p:extLst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2"/>
            <a:ext cx="12193588" cy="6858003"/>
          </a:xfrm>
          <a:solidFill>
            <a:srgbClr val="0530AD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12193587" y="0"/>
            <a:ext cx="6096794" cy="6858000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18290381" y="0"/>
            <a:ext cx="6096794" cy="6858000"/>
          </a:xfrm>
          <a:solidFill>
            <a:srgbClr val="061F80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0" y="6853769"/>
            <a:ext cx="12193588" cy="6862232"/>
          </a:xfrm>
          <a:solidFill>
            <a:schemeClr val="tx1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12193587" y="6853769"/>
            <a:ext cx="12193588" cy="6862232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32485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, 4 columns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3" y="501090"/>
            <a:ext cx="4949824" cy="1525588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C17B282-9F6A-839A-442D-69BC9DF3749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6074" y="3366370"/>
            <a:ext cx="4956175" cy="8572500"/>
          </a:xfrm>
        </p:spPr>
        <p:txBody>
          <a:bodyPr/>
          <a:lstStyle>
            <a:lvl1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82844" indent="-182844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365686" indent="-182844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548530" indent="-182844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E6C7C8-F097-FDD3-FF97-3FC4133BC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67500" y="3366370"/>
            <a:ext cx="4951413" cy="8572500"/>
          </a:xfrm>
        </p:spPr>
        <p:txBody>
          <a:bodyPr/>
          <a:lstStyle>
            <a:lvl1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82844" indent="-182844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365686" indent="-182844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548530" indent="-182844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0B684B-61D6-CF9E-57FC-892D7CEE8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3500" y="3366370"/>
            <a:ext cx="4953001" cy="8572500"/>
          </a:xfrm>
        </p:spPr>
        <p:txBody>
          <a:bodyPr/>
          <a:lstStyle>
            <a:lvl1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82844" indent="-182844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365686" indent="-182844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548530" indent="-182844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E0D5184-93C0-B658-7967-FBC78C38A5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859499" y="3366370"/>
            <a:ext cx="4959350" cy="8572500"/>
          </a:xfrm>
        </p:spPr>
        <p:txBody>
          <a:bodyPr/>
          <a:lstStyle>
            <a:lvl1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82844" indent="-182844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365686" indent="-182844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548530" indent="-182844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E78A9E4F-B41B-2A68-ED74-D619432AAB28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3" y="12938839"/>
            <a:ext cx="270907" cy="24622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FBB77C83-5304-5E09-3590-D4337DA42A40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5" y="12804236"/>
            <a:ext cx="4956175" cy="381000"/>
          </a:xfrm>
        </p:spPr>
        <p:txBody>
          <a:bodyPr/>
          <a:lstStyle/>
          <a:p>
            <a:r>
              <a:rPr lang="en-US"/>
              <a:t>IBM Think 2023 / © 2023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0215658"/>
      </p:ext>
    </p:extLst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24387175" cy="6851901"/>
          </a:xfrm>
          <a:noFill/>
        </p:spPr>
        <p:txBody>
          <a:bodyPr lIns="182880" tIns="164592" rIns="228600" bIns="228600"/>
          <a:lstStyle>
            <a:lvl1pPr>
              <a:defRPr sz="128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7" name="Content Placeholder 1"/>
          <p:cNvSpPr>
            <a:spLocks noGrp="1"/>
          </p:cNvSpPr>
          <p:nvPr>
            <p:ph sz="quarter" idx="20"/>
          </p:nvPr>
        </p:nvSpPr>
        <p:spPr>
          <a:xfrm>
            <a:off x="0" y="6853769"/>
            <a:ext cx="6096794" cy="6862232"/>
          </a:xfrm>
          <a:solidFill>
            <a:srgbClr val="061F80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quarter" idx="19"/>
          </p:nvPr>
        </p:nvSpPr>
        <p:spPr>
          <a:xfrm>
            <a:off x="6096796" y="6853769"/>
            <a:ext cx="6096794" cy="6862232"/>
          </a:xfrm>
          <a:solidFill>
            <a:srgbClr val="054ADA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17"/>
          </p:nvPr>
        </p:nvSpPr>
        <p:spPr>
          <a:xfrm>
            <a:off x="12193587" y="6853765"/>
            <a:ext cx="6096794" cy="6862235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Content Placeholder 4"/>
          <p:cNvSpPr>
            <a:spLocks noGrp="1"/>
          </p:cNvSpPr>
          <p:nvPr>
            <p:ph sz="quarter" idx="18"/>
          </p:nvPr>
        </p:nvSpPr>
        <p:spPr>
          <a:xfrm>
            <a:off x="18290381" y="6853765"/>
            <a:ext cx="6096794" cy="6862235"/>
          </a:xfrm>
          <a:solidFill>
            <a:srgbClr val="6EA6FF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7244379"/>
      </p:ext>
    </p:extLst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0"/>
            <a:ext cx="24387175" cy="3403600"/>
          </a:xfrm>
          <a:solidFill>
            <a:schemeClr val="tx1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6" name="Picture Placeholder"/>
          <p:cNvSpPr>
            <a:spLocks noGrp="1"/>
          </p:cNvSpPr>
          <p:nvPr>
            <p:ph type="pic" sz="quarter" idx="12"/>
          </p:nvPr>
        </p:nvSpPr>
        <p:spPr>
          <a:xfrm>
            <a:off x="615171" y="3403602"/>
            <a:ext cx="10963246" cy="8876269"/>
          </a:xfrm>
        </p:spPr>
        <p:txBody>
          <a:bodyPr lIns="91440" tIns="91440" rIns="91440" bIns="91440"/>
          <a:lstStyle/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Picture Placeholder">
            <a:extLst>
              <a:ext uri="{FF2B5EF4-FFF2-40B4-BE49-F238E27FC236}">
                <a16:creationId xmlns:a16="http://schemas.microsoft.com/office/drawing/2014/main" id="{D8762821-155E-254E-9CDA-B342327866C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803267" y="3403602"/>
            <a:ext cx="10963246" cy="8876269"/>
          </a:xfrm>
        </p:spPr>
        <p:txBody>
          <a:bodyPr lIns="91440" tIns="91440" rIns="91440" bIns="91440"/>
          <a:lstStyle/>
          <a:p>
            <a:r>
              <a:rPr lang="en-GB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4374022"/>
      </p:ext>
    </p:extLst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24387175" cy="13728192"/>
          </a:xfrm>
        </p:spPr>
        <p:txBody>
          <a:bodyPr lIns="91440" tIns="91440" rIns="91440" bIns="91440"/>
          <a:lstStyle/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-7" y="6858000"/>
            <a:ext cx="6096802" cy="6858000"/>
          </a:xfrm>
          <a:solidFill>
            <a:schemeClr val="tx1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2667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2667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2667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2667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" hidden="1">
            <a:extLst>
              <a:ext uri="{FF2B5EF4-FFF2-40B4-BE49-F238E27FC236}">
                <a16:creationId xmlns:a16="http://schemas.microsoft.com/office/drawing/2014/main" id="{0C4F1C52-4E00-9B42-8B21-690C46B2CCF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09857" y="537636"/>
            <a:ext cx="11050439" cy="11451165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0851404"/>
      </p:ext>
    </p:extLst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"/>
          <p:cNvSpPr>
            <a:spLocks noGrp="1"/>
          </p:cNvSpPr>
          <p:nvPr>
            <p:ph sz="quarter" idx="12"/>
          </p:nvPr>
        </p:nvSpPr>
        <p:spPr>
          <a:xfrm>
            <a:off x="0" y="0"/>
            <a:ext cx="6096794" cy="13728192"/>
          </a:xfrm>
          <a:solidFill>
            <a:srgbClr val="061F80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sz="quarter" idx="13"/>
          </p:nvPr>
        </p:nvSpPr>
        <p:spPr>
          <a:xfrm>
            <a:off x="6096794" y="0"/>
            <a:ext cx="6096794" cy="13728192"/>
          </a:xfrm>
          <a:solidFill>
            <a:srgbClr val="054ADA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4"/>
          </p:nvPr>
        </p:nvSpPr>
        <p:spPr>
          <a:xfrm>
            <a:off x="12193587" y="0"/>
            <a:ext cx="6096794" cy="13728192"/>
          </a:xfrm>
          <a:solidFill>
            <a:schemeClr val="accent2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8" name="Content Placeholder 4"/>
          <p:cNvSpPr>
            <a:spLocks noGrp="1"/>
          </p:cNvSpPr>
          <p:nvPr>
            <p:ph sz="quarter" idx="15"/>
          </p:nvPr>
        </p:nvSpPr>
        <p:spPr>
          <a:xfrm>
            <a:off x="18290381" y="0"/>
            <a:ext cx="6096794" cy="13728192"/>
          </a:xfrm>
          <a:solidFill>
            <a:srgbClr val="6EA6FF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© 2020 IBM Corporation</a:t>
            </a:r>
            <a:endParaRPr lang="en-US" dirty="0"/>
          </a:p>
        </p:txBody>
      </p:sp>
      <p:sp>
        <p:nvSpPr>
          <p:cNvPr id="4" name="Slide Number Placeholde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508069"/>
      </p:ext>
    </p:extLst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560905" y="536448"/>
            <a:ext cx="11047390" cy="2145792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585292" y="3316224"/>
            <a:ext cx="4901822" cy="867257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6706473" y="3316224"/>
            <a:ext cx="17071023" cy="867257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9729212"/>
      </p:ext>
    </p:extLst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560905" y="536448"/>
            <a:ext cx="11047390" cy="2145792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585292" y="3316224"/>
            <a:ext cx="4901822" cy="867257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2314639"/>
      </p:ext>
    </p:extLst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560905" y="536448"/>
            <a:ext cx="11047390" cy="2145792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585292" y="3316224"/>
            <a:ext cx="4901822" cy="867257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6682086" y="3363223"/>
            <a:ext cx="4901822" cy="8625576"/>
          </a:xfrm>
        </p:spPr>
        <p:txBody>
          <a:bodyPr/>
          <a:lstStyle>
            <a:lvl1pPr>
              <a:spcBef>
                <a:spcPts val="800"/>
              </a:spcBef>
              <a:defRPr sz="2667"/>
            </a:lvl1pPr>
            <a:lvl2pPr>
              <a:spcBef>
                <a:spcPts val="800"/>
              </a:spcBef>
              <a:defRPr sz="2667"/>
            </a:lvl2pPr>
            <a:lvl3pPr>
              <a:spcBef>
                <a:spcPts val="800"/>
              </a:spcBef>
              <a:defRPr sz="2667"/>
            </a:lvl3pPr>
            <a:lvl4pPr>
              <a:spcBef>
                <a:spcPts val="800"/>
              </a:spcBef>
              <a:defRPr sz="2667"/>
            </a:lvl4pPr>
            <a:lvl5pPr>
              <a:spcBef>
                <a:spcPts val="800"/>
              </a:spcBef>
              <a:defRPr sz="2667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12193587" y="0"/>
            <a:ext cx="12193588" cy="13716000"/>
          </a:xfrm>
        </p:spPr>
        <p:txBody>
          <a:bodyPr lIns="91440" tIns="91440" rIns="91440" bIns="91440"/>
          <a:lstStyle/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1741062"/>
      </p:ext>
    </p:extLst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560905" y="536448"/>
            <a:ext cx="11047390" cy="2145792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585292" y="3316224"/>
            <a:ext cx="4901822" cy="867257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8" name="Text Placeholde 2"/>
          <p:cNvSpPr>
            <a:spLocks noGrp="1"/>
          </p:cNvSpPr>
          <p:nvPr>
            <p:ph type="body" sz="quarter" idx="13"/>
          </p:nvPr>
        </p:nvSpPr>
        <p:spPr>
          <a:xfrm>
            <a:off x="6682086" y="3363223"/>
            <a:ext cx="4901822" cy="8625576"/>
          </a:xfrm>
        </p:spPr>
        <p:txBody>
          <a:bodyPr/>
          <a:lstStyle>
            <a:lvl1pPr>
              <a:spcBef>
                <a:spcPts val="800"/>
              </a:spcBef>
              <a:defRPr sz="2667"/>
            </a:lvl1pPr>
            <a:lvl2pPr>
              <a:spcBef>
                <a:spcPts val="800"/>
              </a:spcBef>
              <a:defRPr sz="2667"/>
            </a:lvl2pPr>
            <a:lvl3pPr>
              <a:spcBef>
                <a:spcPts val="800"/>
              </a:spcBef>
              <a:defRPr sz="2667"/>
            </a:lvl3pPr>
            <a:lvl4pPr>
              <a:spcBef>
                <a:spcPts val="800"/>
              </a:spcBef>
              <a:defRPr sz="2667"/>
            </a:lvl4pPr>
            <a:lvl5pPr>
              <a:spcBef>
                <a:spcPts val="800"/>
              </a:spcBef>
              <a:defRPr sz="2667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12730105" y="3243072"/>
            <a:ext cx="11047390" cy="8745728"/>
          </a:xfrm>
        </p:spPr>
        <p:txBody>
          <a:bodyPr/>
          <a:lstStyle>
            <a:lvl1pPr>
              <a:defRPr sz="6400"/>
            </a:lvl1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364056"/>
      </p:ext>
    </p:extLst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585292" y="536448"/>
            <a:ext cx="4901822" cy="1145235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Table Placeholder"/>
          <p:cNvSpPr>
            <a:spLocks noGrp="1"/>
          </p:cNvSpPr>
          <p:nvPr>
            <p:ph type="tbl" sz="quarter" idx="13"/>
          </p:nvPr>
        </p:nvSpPr>
        <p:spPr>
          <a:xfrm>
            <a:off x="6682089" y="536448"/>
            <a:ext cx="17095228" cy="11452352"/>
          </a:xfrm>
        </p:spPr>
        <p:txBody>
          <a:bodyPr lIns="0" tIns="0" rIns="91440" bIns="91440"/>
          <a:lstStyle/>
          <a:p>
            <a:r>
              <a:rPr lang="en-GB"/>
              <a:t>Click icon to add table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7701556"/>
      </p:ext>
    </p:extLst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342425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, 4 columns, short divider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3" y="501090"/>
            <a:ext cx="4949824" cy="1525588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E6C7C8-F097-FDD3-FF97-3FC4133BC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67500" y="3366370"/>
            <a:ext cx="4951413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82844" indent="-182844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365686" indent="-182844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548530" indent="-182844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0B684B-61D6-CF9E-57FC-892D7CEE8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3500" y="3366370"/>
            <a:ext cx="4953001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82844" indent="-182844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365686" indent="-182844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548530" indent="-182844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E0D5184-93C0-B658-7967-FBC78C38A5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859499" y="3366370"/>
            <a:ext cx="4959350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82844" indent="-182844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365686" indent="-182844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548530" indent="-182844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92CE3F-FA6A-2FE0-0146-4BFD45CF29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667501" y="526142"/>
            <a:ext cx="4956175" cy="1525588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82844" indent="-182844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365686" indent="-182844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548530" indent="-182844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1239EA8E-6B4C-405F-E7F6-ABB450E0710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79437" y="3366370"/>
            <a:ext cx="4951413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82844" indent="-182844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365686" indent="-182844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548530" indent="-182844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BAB2974-AD95-0BF2-C41A-265AEF03B4F7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096000" y="3429000"/>
            <a:ext cx="0" cy="857250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DB8CB8D-C4DB-E357-4948-59CD6A18A9DC}"/>
              </a:ext>
            </a:extLst>
          </p:cNvPr>
          <p:cNvCxnSpPr/>
          <p:nvPr userDrawn="1"/>
        </p:nvCxnSpPr>
        <p:spPr bwMode="auto">
          <a:xfrm>
            <a:off x="12188953" y="3429000"/>
            <a:ext cx="0" cy="8577072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B5887E5-28C4-AA99-EBD5-E34B88F46F25}"/>
              </a:ext>
            </a:extLst>
          </p:cNvPr>
          <p:cNvCxnSpPr/>
          <p:nvPr userDrawn="1"/>
        </p:nvCxnSpPr>
        <p:spPr bwMode="auto">
          <a:xfrm>
            <a:off x="18288001" y="3429000"/>
            <a:ext cx="0" cy="8577072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Slide Number">
            <a:extLst>
              <a:ext uri="{FF2B5EF4-FFF2-40B4-BE49-F238E27FC236}">
                <a16:creationId xmlns:a16="http://schemas.microsoft.com/office/drawing/2014/main" id="{DB52D7E1-3828-A1B9-9239-637B1E2A5431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3" y="12938839"/>
            <a:ext cx="270907" cy="24622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769EE7B3-BC6A-6676-8FA2-607F9B08DA3D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5" y="12804236"/>
            <a:ext cx="4956175" cy="381000"/>
          </a:xfrm>
        </p:spPr>
        <p:txBody>
          <a:bodyPr/>
          <a:lstStyle/>
          <a:p>
            <a:r>
              <a:rPr lang="en-US"/>
              <a:t>IBM Think 2023 / © 2023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2252051"/>
      </p:ext>
    </p:extLst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25498111"/>
      </p:ext>
    </p:extLst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560905" y="536448"/>
            <a:ext cx="11023003" cy="2145792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585292" y="3364996"/>
            <a:ext cx="10998616" cy="3493005"/>
          </a:xfrm>
        </p:spPr>
        <p:txBody>
          <a:bodyPr/>
          <a:lstStyle>
            <a:lvl1pPr>
              <a:spcBef>
                <a:spcPts val="0"/>
              </a:spcBef>
              <a:defRPr sz="2667"/>
            </a:lvl1pPr>
            <a:lvl2pPr marL="0" indent="0">
              <a:spcBef>
                <a:spcPts val="0"/>
              </a:spcBef>
              <a:buNone/>
              <a:defRPr/>
            </a:lvl2pPr>
            <a:lvl3pPr marL="537647" indent="0">
              <a:buNone/>
              <a:defRPr/>
            </a:lvl3pPr>
            <a:lvl4pPr marL="1159964" indent="0">
              <a:buNone/>
              <a:defRPr/>
            </a:lvl4pPr>
            <a:lvl5pPr marL="1684909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B66D531-042B-494C-8702-5C43B76E658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96500" y="8548525"/>
            <a:ext cx="17084206" cy="3493003"/>
          </a:xfrm>
        </p:spPr>
        <p:txBody>
          <a:bodyPr anchor="b"/>
          <a:lstStyle>
            <a:lvl1pPr>
              <a:spcBef>
                <a:spcPts val="800"/>
              </a:spcBef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9756255"/>
      </p:ext>
    </p:extLst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" descr="IBM 8-bar logo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70575" y="6174980"/>
            <a:ext cx="3446035" cy="1366051"/>
          </a:xfrm>
          <a:prstGeom prst="rect">
            <a:avLst/>
          </a:prstGeom>
        </p:spPr>
      </p:pic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168765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, 4 columns, dividers, headlin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3" y="501090"/>
            <a:ext cx="4949824" cy="1525588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E6C7C8-F097-FDD3-FF97-3FC4133BC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67500" y="3366370"/>
            <a:ext cx="4951413" cy="8572500"/>
          </a:xfrm>
        </p:spPr>
        <p:txBody>
          <a:bodyPr/>
          <a:lstStyle>
            <a:lvl1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82844" indent="-182844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365686" indent="-182844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548530" indent="-182844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0B684B-61D6-CF9E-57FC-892D7CEE8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3500" y="3366370"/>
            <a:ext cx="4953001" cy="8572500"/>
          </a:xfrm>
        </p:spPr>
        <p:txBody>
          <a:bodyPr/>
          <a:lstStyle>
            <a:lvl1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82844" indent="-182844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365686" indent="-182844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548530" indent="-182844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E0D5184-93C0-B658-7967-FBC78C38A5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859499" y="3366370"/>
            <a:ext cx="4959350" cy="8572500"/>
          </a:xfrm>
        </p:spPr>
        <p:txBody>
          <a:bodyPr/>
          <a:lstStyle>
            <a:lvl1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82844" indent="-182844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365686" indent="-182844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548530" indent="-182844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92CE3F-FA6A-2FE0-0146-4BFD45CF29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667501" y="501090"/>
            <a:ext cx="4956175" cy="1525588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5980" indent="-255980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1962" indent="-255980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7942" indent="-255980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93A9C8C-F98C-5899-BE8B-D1A544D66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763500" y="501090"/>
            <a:ext cx="4953001" cy="1525588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5980" indent="-255980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1962" indent="-255980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7942" indent="-255980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A62B128-D226-0D9B-89EC-51AFD07F30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8859499" y="501090"/>
            <a:ext cx="4959350" cy="1525588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5980" indent="-255980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1962" indent="-255980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7942" indent="-255980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6EB28FF-C21F-A83D-2D19-2242B76C6B09}"/>
              </a:ext>
            </a:extLst>
          </p:cNvPr>
          <p:cNvCxnSpPr/>
          <p:nvPr userDrawn="1"/>
        </p:nvCxnSpPr>
        <p:spPr bwMode="auto">
          <a:xfrm>
            <a:off x="6096000" y="569914"/>
            <a:ext cx="0" cy="11431588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D7A0E74-695D-C6F5-07CD-01209D58A70A}"/>
              </a:ext>
            </a:extLst>
          </p:cNvPr>
          <p:cNvCxnSpPr/>
          <p:nvPr userDrawn="1"/>
        </p:nvCxnSpPr>
        <p:spPr bwMode="auto">
          <a:xfrm>
            <a:off x="12188953" y="566928"/>
            <a:ext cx="0" cy="11431588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9E1AC9A-B000-435B-E4BC-54B09FB7957C}"/>
              </a:ext>
            </a:extLst>
          </p:cNvPr>
          <p:cNvCxnSpPr/>
          <p:nvPr userDrawn="1"/>
        </p:nvCxnSpPr>
        <p:spPr bwMode="auto">
          <a:xfrm>
            <a:off x="18288001" y="569914"/>
            <a:ext cx="0" cy="11431588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Slide Number">
            <a:extLst>
              <a:ext uri="{FF2B5EF4-FFF2-40B4-BE49-F238E27FC236}">
                <a16:creationId xmlns:a16="http://schemas.microsoft.com/office/drawing/2014/main" id="{B96005D4-0874-989F-217D-8A2592F81D5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3" y="12938839"/>
            <a:ext cx="270907" cy="24622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E3F3A850-F28F-F30E-5505-EA11791B052B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5" y="12804236"/>
            <a:ext cx="4956175" cy="381000"/>
          </a:xfrm>
        </p:spPr>
        <p:txBody>
          <a:bodyPr/>
          <a:lstStyle/>
          <a:p>
            <a:r>
              <a:rPr lang="en-US"/>
              <a:t>IBM Think 2023 / © 2023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755804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, 4 columns, dividers, pictogram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34332-B5B5-4358-3C72-8B35F374A8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3" y="513616"/>
            <a:ext cx="4949824" cy="2097088"/>
          </a:xfrm>
        </p:spPr>
        <p:txBody>
          <a:bodyPr/>
          <a:lstStyle>
            <a:lvl1pPr>
              <a:lnSpc>
                <a:spcPct val="110000"/>
              </a:lnSpc>
              <a:defRPr sz="24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9C4772-2960-241E-274D-18A4B5568DA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6074" y="3328792"/>
            <a:ext cx="4956175" cy="40005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3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27CF39F-F0FC-7815-2582-A13E0599BC2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67500" y="3353844"/>
            <a:ext cx="4951413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1pPr>
            <a:lvl2pPr marL="219412" indent="-219412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2pPr>
            <a:lvl3pPr marL="438824" indent="-219412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3pPr>
            <a:lvl4pPr marL="658236" indent="-219412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68C92137-8AC3-46D8-C9A2-F6F058938B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8032" y="3353844"/>
            <a:ext cx="4942119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1pPr>
            <a:lvl2pPr marL="219412" indent="-219412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2pPr>
            <a:lvl3pPr marL="438824" indent="-219412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3pPr>
            <a:lvl4pPr marL="658236" indent="-219412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C380211-AA5F-2F8D-309F-DC766DF1EF5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859502" y="3353844"/>
            <a:ext cx="4952999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1pPr>
            <a:lvl2pPr marL="219412" indent="-219412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2pPr>
            <a:lvl3pPr marL="438824" indent="-219412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3pPr>
            <a:lvl4pPr marL="658236" indent="-219412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637C5D5A-A533-DB2D-8BBE-C9DAA013CA0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667501" y="576072"/>
            <a:ext cx="1216152" cy="1216152"/>
          </a:xfrm>
        </p:spPr>
        <p:txBody>
          <a:bodyPr anchor="ctr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81413BEF-DDD1-548F-409B-224DE030B67E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2776355" y="576072"/>
            <a:ext cx="1216152" cy="1216152"/>
          </a:xfrm>
        </p:spPr>
        <p:txBody>
          <a:bodyPr anchor="ctr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6" name="Picture Placeholder 13">
            <a:extLst>
              <a:ext uri="{FF2B5EF4-FFF2-40B4-BE49-F238E27FC236}">
                <a16:creationId xmlns:a16="http://schemas.microsoft.com/office/drawing/2014/main" id="{B37C3DBB-1177-5FC6-7F7F-E6C5931C962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8859501" y="576072"/>
            <a:ext cx="1216152" cy="1216152"/>
          </a:xfrm>
        </p:spPr>
        <p:txBody>
          <a:bodyPr anchor="ctr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E782CF-665F-3C56-698C-16112EB19B2F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IBM Think 2023 / © 2023 IBM Corporation</a:t>
            </a:r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D695107-5427-4D2D-F88F-89BA74127CBF}"/>
              </a:ext>
            </a:extLst>
          </p:cNvPr>
          <p:cNvCxnSpPr/>
          <p:nvPr userDrawn="1"/>
        </p:nvCxnSpPr>
        <p:spPr bwMode="auto">
          <a:xfrm>
            <a:off x="6096000" y="569914"/>
            <a:ext cx="0" cy="11431588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3B07B4A-5DB5-8126-EA79-502787053E82}"/>
              </a:ext>
            </a:extLst>
          </p:cNvPr>
          <p:cNvCxnSpPr/>
          <p:nvPr userDrawn="1"/>
        </p:nvCxnSpPr>
        <p:spPr bwMode="auto">
          <a:xfrm>
            <a:off x="12188953" y="566928"/>
            <a:ext cx="0" cy="11431588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D829559-0A72-8826-E06A-C6CCD39750A4}"/>
              </a:ext>
            </a:extLst>
          </p:cNvPr>
          <p:cNvCxnSpPr/>
          <p:nvPr userDrawn="1"/>
        </p:nvCxnSpPr>
        <p:spPr bwMode="auto">
          <a:xfrm>
            <a:off x="18288001" y="569914"/>
            <a:ext cx="0" cy="11431588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Slide Number">
            <a:extLst>
              <a:ext uri="{FF2B5EF4-FFF2-40B4-BE49-F238E27FC236}">
                <a16:creationId xmlns:a16="http://schemas.microsoft.com/office/drawing/2014/main" id="{D2A45AB7-102C-FBDF-94FD-99783B6A5A18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3" y="12938839"/>
            <a:ext cx="270907" cy="24622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324225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, 1 wide column, divi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022" y="396574"/>
            <a:ext cx="4949824" cy="1141412"/>
          </a:xfrm>
        </p:spPr>
        <p:txBody>
          <a:bodyPr/>
          <a:lstStyle>
            <a:lvl1pPr>
              <a:lnSpc>
                <a:spcPct val="100000"/>
              </a:lnSpc>
              <a:defRPr sz="6398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E6C7C8-F097-FDD3-FF97-3FC4133BC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67500" y="3341318"/>
            <a:ext cx="4951413" cy="8572500"/>
          </a:xfrm>
        </p:spPr>
        <p:txBody>
          <a:bodyPr/>
          <a:lstStyle>
            <a:lvl1pPr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5980" indent="-255980"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1962" indent="-255980"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7942" indent="-255980"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0B684B-61D6-CF9E-57FC-892D7CEE8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3501" y="3341318"/>
            <a:ext cx="10096500" cy="8572500"/>
          </a:xfrm>
        </p:spPr>
        <p:txBody>
          <a:bodyPr/>
          <a:lstStyle>
            <a:lvl1pPr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5980" indent="-255980"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1962" indent="-255980"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7942" indent="-255980"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92CE3F-FA6A-2FE0-0146-4BFD45CF29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628400" y="396574"/>
            <a:ext cx="4956175" cy="1141412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6398">
                <a:solidFill>
                  <a:schemeClr val="tx2"/>
                </a:solidFill>
              </a:defRPr>
            </a:lvl1pPr>
            <a:lvl2pPr>
              <a:spcBef>
                <a:spcPts val="0"/>
              </a:spcBef>
              <a:defRPr sz="2800"/>
            </a:lvl2pPr>
            <a:lvl3pPr>
              <a:spcBef>
                <a:spcPts val="0"/>
              </a:spcBef>
              <a:defRPr sz="2800"/>
            </a:lvl3pPr>
            <a:lvl4pPr>
              <a:spcBef>
                <a:spcPts val="0"/>
              </a:spcBef>
              <a:defRPr sz="2800"/>
            </a:lvl4pPr>
            <a:lvl5pPr>
              <a:spcBef>
                <a:spcPts val="0"/>
              </a:spcBef>
              <a:defRPr sz="28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03B922-FA59-5165-48BF-0B57DFD6634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IBM Think 2023 / © 2023 IBM Corporation</a:t>
            </a:r>
            <a:endParaRPr lang="en-US" dirty="0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5C3B405E-94D1-4A09-C6BF-A66D9CBEF63D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3" y="12938839"/>
            <a:ext cx="270907" cy="24622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625165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A7055A2-0B5C-73F2-C2DB-FC7245A7AB3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24387175" cy="12001500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968" y="334118"/>
            <a:ext cx="11050588" cy="6288087"/>
          </a:xfrm>
        </p:spPr>
        <p:txBody>
          <a:bodyPr/>
          <a:lstStyle>
            <a:lvl1pPr>
              <a:lnSpc>
                <a:spcPct val="100000"/>
              </a:lnSpc>
              <a:defRPr sz="86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404A9AD-5866-6BA4-C928-31A5F88EF1E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76072" y="12088368"/>
            <a:ext cx="4937887" cy="1143000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D4A8A02-E5FB-018D-1574-2015680C3A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71501" y="12084739"/>
            <a:ext cx="4937887" cy="1143000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18F6040-10C6-A4A5-7C1E-09A9F553C05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279951" y="12526963"/>
            <a:ext cx="16383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79518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cy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D23798D-A03E-2BC6-136A-14C1E387E723}"/>
              </a:ext>
            </a:extLst>
          </p:cNvPr>
          <p:cNvSpPr/>
          <p:nvPr userDrawn="1"/>
        </p:nvSpPr>
        <p:spPr bwMode="auto">
          <a:xfrm>
            <a:off x="0" y="0"/>
            <a:ext cx="24387175" cy="12001500"/>
          </a:xfrm>
          <a:prstGeom prst="rect">
            <a:avLst/>
          </a:prstGeom>
          <a:solidFill>
            <a:srgbClr val="E5F6FF"/>
          </a:solidFill>
          <a:ln w="19050">
            <a:solidFill>
              <a:srgbClr val="E5F6FF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IBM Plex Sans Light"/>
              <a:buNone/>
              <a:tabLst/>
            </a:pP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968" y="334118"/>
            <a:ext cx="11050589" cy="4573587"/>
          </a:xfrm>
        </p:spPr>
        <p:txBody>
          <a:bodyPr/>
          <a:lstStyle>
            <a:lvl1pPr>
              <a:lnSpc>
                <a:spcPct val="100000"/>
              </a:lnSpc>
              <a:defRPr sz="86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28CADC67-06E4-9D0B-7A49-159C1E99D51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76072" y="12088368"/>
            <a:ext cx="4937887" cy="1143000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BAFC6AD-C46B-8438-C789-096006859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71501" y="12084739"/>
            <a:ext cx="4937887" cy="1143000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D12723-D775-EE21-95A9-8E6D8BA4DC2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279951" y="12526963"/>
            <a:ext cx="16383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67043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plai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968" y="334118"/>
            <a:ext cx="11050589" cy="4573587"/>
          </a:xfrm>
        </p:spPr>
        <p:txBody>
          <a:bodyPr/>
          <a:lstStyle>
            <a:lvl1pPr>
              <a:lnSpc>
                <a:spcPct val="100000"/>
              </a:lnSpc>
              <a:defRPr sz="8600"/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A09496-D938-6EB1-106C-48C5E423EAB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279951" y="12526963"/>
            <a:ext cx="16383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87865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plain, business uni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968" y="334118"/>
            <a:ext cx="11050588" cy="4573587"/>
          </a:xfrm>
        </p:spPr>
        <p:txBody>
          <a:bodyPr/>
          <a:lstStyle>
            <a:lvl1pPr>
              <a:lnSpc>
                <a:spcPct val="100000"/>
              </a:lnSpc>
              <a:defRPr sz="86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A2629C-3C99-5809-3D6C-46ACEB922F7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76072" y="12463272"/>
            <a:ext cx="11050588" cy="762000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5E26C6-9CEF-2A61-0C64-FAACB68F53D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279951" y="12526963"/>
            <a:ext cx="16383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1749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8BDD7D3-630A-E299-9D77-EB2142326CF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4" y="915"/>
            <a:ext cx="24386361" cy="1371732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0871C79-AB58-41C2-341A-C1334DEE530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279951" y="12526963"/>
            <a:ext cx="16383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91807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ver, imagery, half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CD5B627-E439-376E-A00C-87BAFF059FD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2763500" y="569913"/>
            <a:ext cx="11049000" cy="12574587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3A412C-EE28-6248-612D-41BAAD7F00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968" y="334118"/>
            <a:ext cx="10101072" cy="10479087"/>
          </a:xfrm>
        </p:spPr>
        <p:txBody>
          <a:bodyPr/>
          <a:lstStyle>
            <a:lvl1pPr>
              <a:lnSpc>
                <a:spcPct val="100000"/>
              </a:lnSpc>
              <a:defRPr sz="86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35CD4FC-3A11-28F6-09EF-9089FE9596B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7850" y="12526963"/>
            <a:ext cx="16383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78282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, imagery, half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CD5B627-E439-376E-A00C-87BAFF059FD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2763500" y="569913"/>
            <a:ext cx="11049000" cy="12574587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3A412C-EE28-6248-612D-41BAAD7F00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968" y="334118"/>
            <a:ext cx="10101072" cy="10479087"/>
          </a:xfrm>
        </p:spPr>
        <p:txBody>
          <a:bodyPr/>
          <a:lstStyle>
            <a:lvl1pPr>
              <a:lnSpc>
                <a:spcPct val="100000"/>
              </a:lnSpc>
              <a:defRPr sz="86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35CD4FC-3A11-28F6-09EF-9089FE9596B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7850" y="12526963"/>
            <a:ext cx="1638300" cy="6096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AE2E42C-FB15-45A9-B792-BB55DF790B3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544286" y="12117695"/>
            <a:ext cx="1074627" cy="1031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20302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ry, half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CD5B627-E439-376E-A00C-87BAFF059FD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2763500" y="569913"/>
            <a:ext cx="11049000" cy="12574587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3A412C-EE28-6248-612D-41BAAD7F00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968" y="334118"/>
            <a:ext cx="10101072" cy="10479087"/>
          </a:xfrm>
        </p:spPr>
        <p:txBody>
          <a:bodyPr/>
          <a:lstStyle>
            <a:lvl1pPr>
              <a:lnSpc>
                <a:spcPct val="100000"/>
              </a:lnSpc>
              <a:defRPr sz="86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35CD4FC-3A11-28F6-09EF-9089FE9596B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94149" y="12526963"/>
            <a:ext cx="1638300" cy="609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315D816-BE97-7FD2-CEF7-14CE76C3F89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77850" y="12117695"/>
            <a:ext cx="1074627" cy="1031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61400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ry, half, business uni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CD5B627-E439-376E-A00C-87BAFF059FD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2763500" y="569913"/>
            <a:ext cx="11049000" cy="12574587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3A412C-EE28-6248-612D-41BAAD7F00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968" y="1419450"/>
            <a:ext cx="10099675" cy="9337675"/>
          </a:xfrm>
        </p:spPr>
        <p:txBody>
          <a:bodyPr/>
          <a:lstStyle>
            <a:lvl1pPr>
              <a:lnSpc>
                <a:spcPct val="100000"/>
              </a:lnSpc>
              <a:defRPr sz="86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6E74B7-8F2A-46A5-97C4-76677246CFA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6072" y="501090"/>
            <a:ext cx="10099675" cy="571500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2"/>
                </a:solidFill>
              </a:defRPr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E0A3D1-7815-E46E-77D1-E2DC099B473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7850" y="12526963"/>
            <a:ext cx="16383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20936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020" y="383874"/>
            <a:ext cx="4956175" cy="4573587"/>
          </a:xfrm>
        </p:spPr>
        <p:txBody>
          <a:bodyPr/>
          <a:lstStyle>
            <a:lvl1pPr>
              <a:lnSpc>
                <a:spcPct val="100000"/>
              </a:lnSpc>
              <a:defRPr sz="64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75443B4-0187-FC99-0FDE-8EB191B6CEF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750974" y="469705"/>
            <a:ext cx="4953000" cy="11431587"/>
          </a:xfrm>
        </p:spPr>
        <p:txBody>
          <a:bodyPr/>
          <a:lstStyle>
            <a:lvl1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A647AD3-098B-D1AB-C8D8-463E38402F9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8850149" y="469705"/>
            <a:ext cx="4949825" cy="11431587"/>
          </a:xfrm>
        </p:spPr>
        <p:txBody>
          <a:bodyPr/>
          <a:lstStyle>
            <a:lvl1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D5D1D2A7-CF30-5698-14FC-F71CB82D5BCC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028AA764-A00C-AFFF-7F3F-49A733DCD474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4" y="12804235"/>
            <a:ext cx="4956176" cy="381000"/>
          </a:xfrm>
        </p:spPr>
        <p:txBody>
          <a:bodyPr/>
          <a:lstStyle/>
          <a:p>
            <a:r>
              <a:rPr lang="en-US"/>
              <a:t>IBM Think 2023 / © 2023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430394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494" y="383874"/>
            <a:ext cx="11050588" cy="2859087"/>
          </a:xfrm>
        </p:spPr>
        <p:txBody>
          <a:bodyPr rIns="457200"/>
          <a:lstStyle>
            <a:lvl1pPr>
              <a:lnSpc>
                <a:spcPct val="100000"/>
              </a:lnSpc>
              <a:defRPr sz="64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A4B74093-A800-CB62-8607-A04D569204E2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A289B0F8-E9A7-CF76-E87F-8D4302E8DA4D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4" y="12804235"/>
            <a:ext cx="4956176" cy="381000"/>
          </a:xfrm>
        </p:spPr>
        <p:txBody>
          <a:bodyPr/>
          <a:lstStyle/>
          <a:p>
            <a:r>
              <a:rPr lang="en-US"/>
              <a:t>IBM Think 2023 / © 2023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283910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C7EC0-4BFB-A603-5703-0D692C6269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889" y="320590"/>
            <a:ext cx="17141825" cy="8191500"/>
          </a:xfrm>
        </p:spPr>
        <p:txBody>
          <a:bodyPr/>
          <a:lstStyle>
            <a:lvl1pPr>
              <a:defRPr sz="17200" b="0" i="0">
                <a:solidFill>
                  <a:schemeClr val="tx2"/>
                </a:solidFill>
                <a:latin typeface="IBM Plex Sans ExtLt" panose="020B03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76697187-0170-8894-23C9-28F80A0C3B2B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BC591478-AD3F-2EF7-29A4-36A887DC1956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4" y="12804235"/>
            <a:ext cx="4956176" cy="381000"/>
          </a:xfrm>
        </p:spPr>
        <p:txBody>
          <a:bodyPr/>
          <a:lstStyle/>
          <a:p>
            <a:r>
              <a:rPr lang="en-US"/>
              <a:t>IBM Think 2023 / © 2023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80837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out, head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494" y="396574"/>
            <a:ext cx="9909175" cy="2859087"/>
          </a:xfrm>
        </p:spPr>
        <p:txBody>
          <a:bodyPr/>
          <a:lstStyle>
            <a:lvl1pPr>
              <a:lnSpc>
                <a:spcPct val="100000"/>
              </a:lnSpc>
              <a:defRPr sz="64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54631A-4ED7-F527-1CBC-9AF7BE2CB67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729674" y="397952"/>
            <a:ext cx="11042073" cy="8574087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2"/>
                </a:solidFill>
              </a:defRPr>
            </a:lvl1pPr>
            <a:lvl2pPr marL="585216" indent="-585216"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2"/>
                </a:solidFill>
              </a:defRPr>
            </a:lvl2pPr>
            <a:lvl3pPr marL="1097280" indent="-585216"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2"/>
                </a:solidFill>
              </a:defRPr>
            </a:lvl3pPr>
            <a:lvl4pPr marL="1755648"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2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6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C82E6DCD-41A5-9DA3-C061-E8DA39B99059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7BE5947E-6D4A-9E09-E5A6-D31DBCAEE2C6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4" y="12804235"/>
            <a:ext cx="4956176" cy="381000"/>
          </a:xfrm>
        </p:spPr>
        <p:txBody>
          <a:bodyPr/>
          <a:lstStyle/>
          <a:p>
            <a:r>
              <a:rPr lang="en-US"/>
              <a:t>IBM Think 2023 / © 2023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20607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out, stand-alo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968" y="333290"/>
            <a:ext cx="14662150" cy="9717087"/>
          </a:xfrm>
        </p:spPr>
        <p:txBody>
          <a:bodyPr/>
          <a:lstStyle>
            <a:lvl1pPr>
              <a:lnSpc>
                <a:spcPct val="100000"/>
              </a:lnSpc>
              <a:defRPr sz="86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12510822-3D1B-0CFC-3FF0-1E55DA550F8D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1FCFA7EA-8E9F-E01B-AB9C-B7BE7D3D11E9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4" y="12804235"/>
            <a:ext cx="4956176" cy="381000"/>
          </a:xfrm>
        </p:spPr>
        <p:txBody>
          <a:bodyPr/>
          <a:lstStyle/>
          <a:p>
            <a:r>
              <a:rPr lang="en-US"/>
              <a:t>IBM Think 2023 / © 2023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160319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, 2 callouts, vertic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B20D7FD-6784-59C5-938D-4728A153F52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0708" y="9299448"/>
            <a:ext cx="11050588" cy="3543300"/>
          </a:xfrm>
        </p:spPr>
        <p:txBody>
          <a:bodyPr anchor="b"/>
          <a:lstStyle>
            <a:lvl1pPr>
              <a:lnSpc>
                <a:spcPct val="90000"/>
              </a:lnSpc>
              <a:spcBef>
                <a:spcPts val="0"/>
              </a:spcBef>
              <a:defRPr sz="25800" b="0" i="0">
                <a:solidFill>
                  <a:schemeClr val="accent1"/>
                </a:solidFill>
                <a:latin typeface="IBM Plex Sans ExtLt" panose="020B0303050203000203" pitchFamily="34" charset="0"/>
              </a:defRPr>
            </a:lvl1pPr>
          </a:lstStyle>
          <a:p>
            <a:r>
              <a:rPr lang="en-US" dirty="0"/>
              <a:t>↗︎00M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F395CBF-E65B-9A42-BAE5-C2B2BD9B7B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588136" y="9296400"/>
            <a:ext cx="11049000" cy="3543300"/>
          </a:xfrm>
        </p:spPr>
        <p:txBody>
          <a:bodyPr anchor="b"/>
          <a:lstStyle>
            <a:lvl1pPr>
              <a:lnSpc>
                <a:spcPct val="90000"/>
              </a:lnSpc>
              <a:spcBef>
                <a:spcPts val="0"/>
              </a:spcBef>
              <a:defRPr sz="25800" b="0" i="0">
                <a:solidFill>
                  <a:schemeClr val="accent1"/>
                </a:solidFill>
                <a:latin typeface="IBM Plex Sans ExtLt" panose="020B0303050203000203" pitchFamily="34" charset="0"/>
              </a:defRPr>
            </a:lvl1pPr>
          </a:lstStyle>
          <a:p>
            <a:r>
              <a:rPr lang="en-US" dirty="0"/>
              <a:t>+00%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A7285B0-4A1E-8885-0C0E-77D0ECA9CAC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763500" y="463338"/>
            <a:ext cx="7620000" cy="6288087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1pPr>
            <a:lvl2pPr marL="402336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2pPr>
            <a:lvl3pPr marL="804672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3pPr>
            <a:lvl4pPr marL="1115568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D5E03B0-C633-E81D-0D42-3FCCAFD64B0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76072" y="463338"/>
            <a:ext cx="7623175" cy="6288087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1pPr>
            <a:lvl2pPr marL="402336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2pPr>
            <a:lvl3pPr marL="804672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3pPr>
            <a:lvl4pPr marL="1115568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C44518A-7FBB-67DA-E35B-8BC0AAFC6062}"/>
              </a:ext>
            </a:extLst>
          </p:cNvPr>
          <p:cNvCxnSpPr/>
          <p:nvPr userDrawn="1"/>
        </p:nvCxnSpPr>
        <p:spPr bwMode="auto">
          <a:xfrm>
            <a:off x="12193587" y="569913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Slide Number">
            <a:extLst>
              <a:ext uri="{FF2B5EF4-FFF2-40B4-BE49-F238E27FC236}">
                <a16:creationId xmlns:a16="http://schemas.microsoft.com/office/drawing/2014/main" id="{160DC6C8-AF18-F14B-A164-C49B271F59AD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8F3E002C-97C5-3260-CB49-7E93DF3397C8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4" y="12804235"/>
            <a:ext cx="4956176" cy="381000"/>
          </a:xfrm>
        </p:spPr>
        <p:txBody>
          <a:bodyPr/>
          <a:lstStyle/>
          <a:p>
            <a:r>
              <a:rPr lang="en-US"/>
              <a:t>IBM Think 2023 / © 2023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74781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A636ADC-A8A9-6B7A-4C49-489AFC753D0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5" y="457"/>
            <a:ext cx="24386357" cy="1371732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0871C79-AB58-41C2-341A-C1334DEE530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279951" y="12526963"/>
            <a:ext cx="16383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62946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, 3 callouts, vertic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3516E6B1-7020-1EA5-CDD4-B1FC6CE2740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666663" y="388903"/>
            <a:ext cx="4949825" cy="1906588"/>
          </a:xfrm>
        </p:spPr>
        <p:txBody>
          <a:bodyPr/>
          <a:lstStyle>
            <a:lvl1pPr>
              <a:lnSpc>
                <a:spcPct val="90000"/>
              </a:lnSpc>
              <a:defRPr sz="130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AC11D906-6DD0-910D-48BA-0C197C90AA4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8757900" y="392076"/>
            <a:ext cx="4949825" cy="1903413"/>
          </a:xfrm>
        </p:spPr>
        <p:txBody>
          <a:bodyPr/>
          <a:lstStyle>
            <a:lvl1pPr>
              <a:lnSpc>
                <a:spcPct val="90000"/>
              </a:lnSpc>
              <a:defRPr sz="130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BBB79390-98CC-5F62-D373-F6646F767DD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565900" y="392190"/>
            <a:ext cx="4951413" cy="1907912"/>
          </a:xfrm>
        </p:spPr>
        <p:txBody>
          <a:bodyPr/>
          <a:lstStyle>
            <a:lvl1pPr>
              <a:lnSpc>
                <a:spcPct val="90000"/>
              </a:lnSpc>
              <a:defRPr sz="13000">
                <a:solidFill>
                  <a:schemeClr val="accent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26D02D-89A9-0455-FACB-7B6D03346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463338"/>
            <a:ext cx="4949825" cy="2859088"/>
          </a:xfrm>
        </p:spPr>
        <p:txBody>
          <a:bodyPr/>
          <a:lstStyle>
            <a:lvl1pPr>
              <a:lnSpc>
                <a:spcPct val="110000"/>
              </a:lnSpc>
              <a:defRPr sz="36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7E465D-4B5F-2DAE-57C4-590983308A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67500" y="12042775"/>
            <a:ext cx="4951413" cy="1143000"/>
          </a:xfrm>
        </p:spPr>
        <p:txBody>
          <a:bodyPr anchor="b"/>
          <a:lstStyle>
            <a:lvl1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46304" indent="-14630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292608" indent="-14630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438912" indent="-14630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DDE7F16-A938-0D17-3BFA-034F142A80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67500" y="2295490"/>
            <a:ext cx="4951413" cy="967304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F3FD8FB-143C-CB66-123C-0495EB1C33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3500" y="2297076"/>
            <a:ext cx="4953000" cy="9666845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A1063D1-FD79-491C-791B-87858EA0CB8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859500" y="2295489"/>
            <a:ext cx="4953000" cy="9666845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85A7B871-06B9-0A3F-4D1D-A14D572C268D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15DBF980-9C8F-3F7A-E896-C207BA2781B7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4" y="12804235"/>
            <a:ext cx="4956176" cy="381000"/>
          </a:xfrm>
        </p:spPr>
        <p:txBody>
          <a:bodyPr/>
          <a:lstStyle/>
          <a:p>
            <a:r>
              <a:rPr lang="en-US"/>
              <a:t>IBM Think 2023 / © 2023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336805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, 2 callouts, horizont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D81813D-DA09-FCA0-D570-1E2D428C59E9}"/>
              </a:ext>
            </a:extLst>
          </p:cNvPr>
          <p:cNvCxnSpPr/>
          <p:nvPr userDrawn="1"/>
        </p:nvCxnSpPr>
        <p:spPr bwMode="auto">
          <a:xfrm>
            <a:off x="568325" y="6096000"/>
            <a:ext cx="23244175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4B48808-B77B-7E67-E7EA-BCC945D4D5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6575" y="327354"/>
            <a:ext cx="4949825" cy="5335588"/>
          </a:xfrm>
        </p:spPr>
        <p:txBody>
          <a:bodyPr/>
          <a:lstStyle>
            <a:lvl1pPr>
              <a:lnSpc>
                <a:spcPct val="100000"/>
              </a:lnSpc>
              <a:defRPr sz="86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+000%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378CF2-9CD6-2749-A489-08A4608D0BD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04870" y="327354"/>
            <a:ext cx="11049000" cy="5335587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8600">
                <a:solidFill>
                  <a:schemeClr val="tx1"/>
                </a:solidFill>
              </a:defRPr>
            </a:lvl1pPr>
            <a:lvl2pPr marL="786384" indent="-786384">
              <a:lnSpc>
                <a:spcPct val="100000"/>
              </a:lnSpc>
              <a:spcBef>
                <a:spcPts val="0"/>
              </a:spcBef>
              <a:defRPr sz="8600">
                <a:solidFill>
                  <a:schemeClr val="tx1"/>
                </a:solidFill>
              </a:defRPr>
            </a:lvl2pPr>
            <a:lvl3pPr marL="1499616" indent="-786384">
              <a:lnSpc>
                <a:spcPct val="100000"/>
              </a:lnSpc>
              <a:spcBef>
                <a:spcPts val="0"/>
              </a:spcBef>
              <a:defRPr sz="8600">
                <a:solidFill>
                  <a:schemeClr val="tx1"/>
                </a:solidFill>
              </a:defRPr>
            </a:lvl3pPr>
            <a:lvl4pPr marL="2286000" indent="-786384">
              <a:lnSpc>
                <a:spcPct val="100000"/>
              </a:lnSpc>
              <a:spcBef>
                <a:spcPts val="0"/>
              </a:spcBef>
              <a:defRPr sz="86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8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16C1F9D-1D2C-5BDA-E821-35CB4A8708F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36575" y="6602260"/>
            <a:ext cx="4949825" cy="5334000"/>
          </a:xfrm>
        </p:spPr>
        <p:txBody>
          <a:bodyPr/>
          <a:lstStyle>
            <a:lvl1pPr>
              <a:lnSpc>
                <a:spcPct val="100000"/>
              </a:lnSpc>
              <a:defRPr sz="86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defRPr sz="8600">
                <a:solidFill>
                  <a:schemeClr val="accent1"/>
                </a:solidFill>
              </a:defRPr>
            </a:lvl2pPr>
            <a:lvl3pPr>
              <a:lnSpc>
                <a:spcPct val="100000"/>
              </a:lnSpc>
              <a:defRPr sz="8600">
                <a:solidFill>
                  <a:schemeClr val="accent1"/>
                </a:solidFill>
              </a:defRPr>
            </a:lvl3pPr>
            <a:lvl4pPr>
              <a:lnSpc>
                <a:spcPct val="100000"/>
              </a:lnSpc>
              <a:defRPr sz="8600">
                <a:solidFill>
                  <a:schemeClr val="accent1"/>
                </a:solidFill>
              </a:defRPr>
            </a:lvl4pPr>
            <a:lvl5pPr>
              <a:lnSpc>
                <a:spcPct val="100000"/>
              </a:lnSpc>
              <a:defRPr sz="86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+000M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C97FE8A-75E3-6FC8-02DD-50E0A4C8C9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04870" y="6602260"/>
            <a:ext cx="11049000" cy="5334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8600">
                <a:solidFill>
                  <a:schemeClr val="tx1"/>
                </a:solidFill>
              </a:defRPr>
            </a:lvl1pPr>
            <a:lvl2pPr marL="786384" indent="-786384">
              <a:lnSpc>
                <a:spcPct val="100000"/>
              </a:lnSpc>
              <a:spcBef>
                <a:spcPts val="0"/>
              </a:spcBef>
              <a:defRPr sz="8600">
                <a:solidFill>
                  <a:schemeClr val="tx1"/>
                </a:solidFill>
              </a:defRPr>
            </a:lvl2pPr>
            <a:lvl3pPr marL="1499616" indent="-786384">
              <a:lnSpc>
                <a:spcPct val="100000"/>
              </a:lnSpc>
              <a:spcBef>
                <a:spcPts val="0"/>
              </a:spcBef>
              <a:defRPr sz="8600">
                <a:solidFill>
                  <a:schemeClr val="tx1"/>
                </a:solidFill>
              </a:defRPr>
            </a:lvl3pPr>
            <a:lvl4pPr marL="2286000" indent="-786384">
              <a:lnSpc>
                <a:spcPct val="100000"/>
              </a:lnSpc>
              <a:spcBef>
                <a:spcPts val="0"/>
              </a:spcBef>
              <a:defRPr sz="86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8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B3EE9E1A-5619-752E-836B-A127FD2C7D75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0837D060-1DA4-2AC5-AC63-E1AFDD16370F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4" y="12804235"/>
            <a:ext cx="4956176" cy="381000"/>
          </a:xfrm>
        </p:spPr>
        <p:txBody>
          <a:bodyPr/>
          <a:lstStyle/>
          <a:p>
            <a:r>
              <a:rPr lang="en-US"/>
              <a:t>IBM Think 2023 / © 2023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476443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, 3 callouts, horizont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87931BB-B3EF-829C-B354-B048514D5138}"/>
              </a:ext>
            </a:extLst>
          </p:cNvPr>
          <p:cNvCxnSpPr/>
          <p:nvPr userDrawn="1"/>
        </p:nvCxnSpPr>
        <p:spPr bwMode="auto">
          <a:xfrm>
            <a:off x="6667500" y="8191500"/>
            <a:ext cx="17145000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103109C-6DA9-8F27-B4B1-EE276442E489}"/>
              </a:ext>
            </a:extLst>
          </p:cNvPr>
          <p:cNvCxnSpPr/>
          <p:nvPr userDrawn="1"/>
        </p:nvCxnSpPr>
        <p:spPr bwMode="auto">
          <a:xfrm>
            <a:off x="6667500" y="4000500"/>
            <a:ext cx="17145000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BBB79390-98CC-5F62-D373-F6646F767DD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565900" y="386428"/>
            <a:ext cx="4951413" cy="2859087"/>
          </a:xfrm>
        </p:spPr>
        <p:txBody>
          <a:bodyPr/>
          <a:lstStyle>
            <a:lvl1pPr>
              <a:lnSpc>
                <a:spcPct val="90000"/>
              </a:lnSpc>
              <a:defRPr sz="13000">
                <a:solidFill>
                  <a:schemeClr val="accent1"/>
                </a:solidFill>
              </a:defRPr>
            </a:lvl1pPr>
            <a:lvl2pPr marL="0" indent="0">
              <a:buNone/>
              <a:defRPr/>
            </a:lvl2pPr>
          </a:lstStyle>
          <a:p>
            <a:r>
              <a:rPr lang="en-US" dirty="0"/>
              <a:t>00%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26D02D-89A9-0455-FACB-7B6D03346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463338"/>
            <a:ext cx="4949825" cy="2859088"/>
          </a:xfrm>
        </p:spPr>
        <p:txBody>
          <a:bodyPr/>
          <a:lstStyle>
            <a:lvl1pPr>
              <a:lnSpc>
                <a:spcPct val="110000"/>
              </a:lnSpc>
              <a:defRPr sz="36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7E465D-4B5F-2DAE-57C4-590983308A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67500" y="12042775"/>
            <a:ext cx="4951413" cy="1143000"/>
          </a:xfrm>
        </p:spPr>
        <p:txBody>
          <a:bodyPr anchor="b"/>
          <a:lstStyle>
            <a:lvl1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1600" b="0" i="0"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DDE7F16-A938-0D17-3BFA-034F142A80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763500" y="463338"/>
            <a:ext cx="7620000" cy="28590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F3FD8FB-143C-CB66-123C-0495EB1C33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3500" y="4268766"/>
            <a:ext cx="7620000" cy="2857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A1063D1-FD79-491C-791B-87858EA0CB8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763500" y="8459766"/>
            <a:ext cx="7620000" cy="2857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3516E6B1-7020-1EA5-CDD4-B1FC6CE2740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565900" y="4162900"/>
            <a:ext cx="4951413" cy="2857506"/>
          </a:xfrm>
        </p:spPr>
        <p:txBody>
          <a:bodyPr/>
          <a:lstStyle>
            <a:lvl1pPr>
              <a:lnSpc>
                <a:spcPct val="90000"/>
              </a:lnSpc>
              <a:defRPr sz="130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00%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AC11D906-6DD0-910D-48BA-0C197C90AA4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65901" y="8378284"/>
            <a:ext cx="4951411" cy="2857506"/>
          </a:xfrm>
        </p:spPr>
        <p:txBody>
          <a:bodyPr/>
          <a:lstStyle>
            <a:lvl1pPr>
              <a:lnSpc>
                <a:spcPct val="90000"/>
              </a:lnSpc>
              <a:defRPr sz="130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00%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022EFDDC-A614-EFF6-CE30-E60F4DB9F755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75C67502-D618-DC10-9CCC-905693ABB58E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4" y="12804235"/>
            <a:ext cx="4956176" cy="381000"/>
          </a:xfrm>
        </p:spPr>
        <p:txBody>
          <a:bodyPr/>
          <a:lstStyle/>
          <a:p>
            <a:r>
              <a:rPr lang="en-US"/>
              <a:t>IBM Think 2023 / © 2023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611160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4 columns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01090"/>
            <a:ext cx="4949825" cy="1525588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C17B282-9F6A-839A-442D-69BC9DF3749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6072" y="3366370"/>
            <a:ext cx="4956175" cy="8572500"/>
          </a:xfrm>
        </p:spPr>
        <p:txBody>
          <a:bodyPr/>
          <a:lstStyle>
            <a:lvl1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8288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36576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54864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E6C7C8-F097-FDD3-FF97-3FC4133BC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67500" y="3366370"/>
            <a:ext cx="4951413" cy="8572500"/>
          </a:xfrm>
        </p:spPr>
        <p:txBody>
          <a:bodyPr/>
          <a:lstStyle>
            <a:lvl1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8288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36576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54864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0B684B-61D6-CF9E-57FC-892D7CEE8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3500" y="3366370"/>
            <a:ext cx="4953000" cy="8572500"/>
          </a:xfrm>
        </p:spPr>
        <p:txBody>
          <a:bodyPr/>
          <a:lstStyle>
            <a:lvl1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8288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36576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54864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E0D5184-93C0-B658-7967-FBC78C38A5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859500" y="3366370"/>
            <a:ext cx="4959350" cy="8572500"/>
          </a:xfrm>
        </p:spPr>
        <p:txBody>
          <a:bodyPr/>
          <a:lstStyle>
            <a:lvl1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8288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36576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54864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E78A9E4F-B41B-2A68-ED74-D619432AAB28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FBB77C83-5304-5E09-3590-D4337DA42A40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4" y="12804235"/>
            <a:ext cx="4956176" cy="381000"/>
          </a:xfrm>
        </p:spPr>
        <p:txBody>
          <a:bodyPr/>
          <a:lstStyle/>
          <a:p>
            <a:r>
              <a:rPr lang="en-US"/>
              <a:t>IBM Think 2023 / © 2023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131349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4 columns, short divider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01090"/>
            <a:ext cx="4949825" cy="1525588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E6C7C8-F097-FDD3-FF97-3FC4133BC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67500" y="3366370"/>
            <a:ext cx="4951413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8288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36576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54864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0B684B-61D6-CF9E-57FC-892D7CEE8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3500" y="3366370"/>
            <a:ext cx="4953000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8288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36576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54864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E0D5184-93C0-B658-7967-FBC78C38A5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859500" y="3366370"/>
            <a:ext cx="4959350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8288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36576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54864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92CE3F-FA6A-2FE0-0146-4BFD45CF29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667500" y="526142"/>
            <a:ext cx="4956175" cy="15255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8288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36576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54864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1239EA8E-6B4C-405F-E7F6-ABB450E0710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79437" y="3366370"/>
            <a:ext cx="4951413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8288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36576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54864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BAB2974-AD95-0BF2-C41A-265AEF03B4F7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096000" y="3429000"/>
            <a:ext cx="0" cy="857250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DB8CB8D-C4DB-E357-4948-59CD6A18A9DC}"/>
              </a:ext>
            </a:extLst>
          </p:cNvPr>
          <p:cNvCxnSpPr/>
          <p:nvPr userDrawn="1"/>
        </p:nvCxnSpPr>
        <p:spPr bwMode="auto">
          <a:xfrm>
            <a:off x="12188952" y="3429000"/>
            <a:ext cx="0" cy="8577072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B5887E5-28C4-AA99-EBD5-E34B88F46F25}"/>
              </a:ext>
            </a:extLst>
          </p:cNvPr>
          <p:cNvCxnSpPr/>
          <p:nvPr userDrawn="1"/>
        </p:nvCxnSpPr>
        <p:spPr bwMode="auto">
          <a:xfrm>
            <a:off x="18288000" y="3429000"/>
            <a:ext cx="0" cy="8577072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Slide Number">
            <a:extLst>
              <a:ext uri="{FF2B5EF4-FFF2-40B4-BE49-F238E27FC236}">
                <a16:creationId xmlns:a16="http://schemas.microsoft.com/office/drawing/2014/main" id="{DB52D7E1-3828-A1B9-9239-637B1E2A5431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769EE7B3-BC6A-6676-8FA2-607F9B08DA3D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4" y="12804235"/>
            <a:ext cx="4956176" cy="381000"/>
          </a:xfrm>
        </p:spPr>
        <p:txBody>
          <a:bodyPr/>
          <a:lstStyle/>
          <a:p>
            <a:r>
              <a:rPr lang="en-US"/>
              <a:t>IBM Think 2023 / © 2023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231023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4 columns, dividers, headlin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01090"/>
            <a:ext cx="4949825" cy="1525588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E6C7C8-F097-FDD3-FF97-3FC4133BC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67500" y="3366370"/>
            <a:ext cx="4951413" cy="8572500"/>
          </a:xfrm>
        </p:spPr>
        <p:txBody>
          <a:bodyPr/>
          <a:lstStyle>
            <a:lvl1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8288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36576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54864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0B684B-61D6-CF9E-57FC-892D7CEE8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3500" y="3366370"/>
            <a:ext cx="4953000" cy="8572500"/>
          </a:xfrm>
        </p:spPr>
        <p:txBody>
          <a:bodyPr/>
          <a:lstStyle>
            <a:lvl1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8288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36576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54864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E0D5184-93C0-B658-7967-FBC78C38A5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859500" y="3366370"/>
            <a:ext cx="4959350" cy="8572500"/>
          </a:xfrm>
        </p:spPr>
        <p:txBody>
          <a:bodyPr/>
          <a:lstStyle>
            <a:lvl1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8288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36576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54864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92CE3F-FA6A-2FE0-0146-4BFD45CF29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667500" y="501090"/>
            <a:ext cx="4956175" cy="15255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93A9C8C-F98C-5899-BE8B-D1A544D66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763500" y="501090"/>
            <a:ext cx="4953000" cy="15255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A62B128-D226-0D9B-89EC-51AFD07F30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8859500" y="501090"/>
            <a:ext cx="4959350" cy="15255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6EB28FF-C21F-A83D-2D19-2242B76C6B09}"/>
              </a:ext>
            </a:extLst>
          </p:cNvPr>
          <p:cNvCxnSpPr/>
          <p:nvPr userDrawn="1"/>
        </p:nvCxnSpPr>
        <p:spPr bwMode="auto">
          <a:xfrm>
            <a:off x="6096000" y="569913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D7A0E74-695D-C6F5-07CD-01209D58A70A}"/>
              </a:ext>
            </a:extLst>
          </p:cNvPr>
          <p:cNvCxnSpPr/>
          <p:nvPr userDrawn="1"/>
        </p:nvCxnSpPr>
        <p:spPr bwMode="auto">
          <a:xfrm>
            <a:off x="12188952" y="566928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9E1AC9A-B000-435B-E4BC-54B09FB7957C}"/>
              </a:ext>
            </a:extLst>
          </p:cNvPr>
          <p:cNvCxnSpPr/>
          <p:nvPr userDrawn="1"/>
        </p:nvCxnSpPr>
        <p:spPr bwMode="auto">
          <a:xfrm>
            <a:off x="18288000" y="569913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Slide Number">
            <a:extLst>
              <a:ext uri="{FF2B5EF4-FFF2-40B4-BE49-F238E27FC236}">
                <a16:creationId xmlns:a16="http://schemas.microsoft.com/office/drawing/2014/main" id="{B96005D4-0874-989F-217D-8A2592F81D5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E3F3A850-F28F-F30E-5505-EA11791B052B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4" y="12804235"/>
            <a:ext cx="4956176" cy="381000"/>
          </a:xfrm>
        </p:spPr>
        <p:txBody>
          <a:bodyPr/>
          <a:lstStyle/>
          <a:p>
            <a:r>
              <a:rPr lang="en-US"/>
              <a:t>IBM Think 2023 / © 2023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970703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4 columns, dividers, pictogram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34332-B5B5-4358-3C72-8B35F374A8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13616"/>
            <a:ext cx="4949825" cy="2097087"/>
          </a:xfrm>
        </p:spPr>
        <p:txBody>
          <a:bodyPr/>
          <a:lstStyle>
            <a:lvl1pPr>
              <a:lnSpc>
                <a:spcPct val="110000"/>
              </a:lnSpc>
              <a:defRPr sz="24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9C4772-2960-241E-274D-18A4B5568DA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6072" y="3328792"/>
            <a:ext cx="4956175" cy="40005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3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27CF39F-F0FC-7815-2582-A13E0599BC2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67500" y="3353844"/>
            <a:ext cx="4951413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1pPr>
            <a:lvl2pPr marL="219456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2pPr>
            <a:lvl3pPr marL="438912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3pPr>
            <a:lvl4pPr marL="658368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68C92137-8AC3-46D8-C9A2-F6F058938B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8031" y="3353844"/>
            <a:ext cx="4942120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1pPr>
            <a:lvl2pPr marL="219456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2pPr>
            <a:lvl3pPr marL="438912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3pPr>
            <a:lvl4pPr marL="658368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C380211-AA5F-2F8D-309F-DC766DF1EF5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859501" y="3353844"/>
            <a:ext cx="4952999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1pPr>
            <a:lvl2pPr marL="219456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2pPr>
            <a:lvl3pPr marL="438912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3pPr>
            <a:lvl4pPr marL="658368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637C5D5A-A533-DB2D-8BBE-C9DAA013CA0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667500" y="576072"/>
            <a:ext cx="1216152" cy="1216152"/>
          </a:xfrm>
        </p:spPr>
        <p:txBody>
          <a:bodyPr anchor="ctr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81413BEF-DDD1-548F-409B-224DE030B67E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2776353" y="576072"/>
            <a:ext cx="1216152" cy="1216152"/>
          </a:xfrm>
        </p:spPr>
        <p:txBody>
          <a:bodyPr anchor="ctr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6" name="Picture Placeholder 13">
            <a:extLst>
              <a:ext uri="{FF2B5EF4-FFF2-40B4-BE49-F238E27FC236}">
                <a16:creationId xmlns:a16="http://schemas.microsoft.com/office/drawing/2014/main" id="{B37C3DBB-1177-5FC6-7F7F-E6C5931C962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8859500" y="576072"/>
            <a:ext cx="1216152" cy="1216152"/>
          </a:xfrm>
        </p:spPr>
        <p:txBody>
          <a:bodyPr anchor="ctr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E782CF-665F-3C56-698C-16112EB19B2F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IBM Think 2023 / © 2023 IBM Corporation</a:t>
            </a:r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D695107-5427-4D2D-F88F-89BA74127CBF}"/>
              </a:ext>
            </a:extLst>
          </p:cNvPr>
          <p:cNvCxnSpPr/>
          <p:nvPr userDrawn="1"/>
        </p:nvCxnSpPr>
        <p:spPr bwMode="auto">
          <a:xfrm>
            <a:off x="6096000" y="569913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3B07B4A-5DB5-8126-EA79-502787053E82}"/>
              </a:ext>
            </a:extLst>
          </p:cNvPr>
          <p:cNvCxnSpPr/>
          <p:nvPr userDrawn="1"/>
        </p:nvCxnSpPr>
        <p:spPr bwMode="auto">
          <a:xfrm>
            <a:off x="12188952" y="566928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D829559-0A72-8826-E06A-C6CCD39750A4}"/>
              </a:ext>
            </a:extLst>
          </p:cNvPr>
          <p:cNvCxnSpPr/>
          <p:nvPr userDrawn="1"/>
        </p:nvCxnSpPr>
        <p:spPr bwMode="auto">
          <a:xfrm>
            <a:off x="18288000" y="569913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Slide Number">
            <a:extLst>
              <a:ext uri="{FF2B5EF4-FFF2-40B4-BE49-F238E27FC236}">
                <a16:creationId xmlns:a16="http://schemas.microsoft.com/office/drawing/2014/main" id="{D2A45AB7-102C-FBDF-94FD-99783B6A5A18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589940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1 wide column, divi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020" y="396574"/>
            <a:ext cx="4949825" cy="1141412"/>
          </a:xfrm>
        </p:spPr>
        <p:txBody>
          <a:bodyPr/>
          <a:lstStyle>
            <a:lvl1pPr>
              <a:lnSpc>
                <a:spcPct val="100000"/>
              </a:lnSpc>
              <a:defRPr sz="64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E6C7C8-F097-FDD3-FF97-3FC4133BC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67500" y="3341318"/>
            <a:ext cx="4951413" cy="8572500"/>
          </a:xfrm>
        </p:spPr>
        <p:txBody>
          <a:bodyPr/>
          <a:lstStyle>
            <a:lvl1pPr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0B684B-61D6-CF9E-57FC-892D7CEE8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3500" y="3341318"/>
            <a:ext cx="10096500" cy="8572500"/>
          </a:xfrm>
        </p:spPr>
        <p:txBody>
          <a:bodyPr/>
          <a:lstStyle>
            <a:lvl1pPr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92CE3F-FA6A-2FE0-0146-4BFD45CF29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628398" y="396574"/>
            <a:ext cx="4956175" cy="1141412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2"/>
                </a:solidFill>
              </a:defRPr>
            </a:lvl1pPr>
            <a:lvl2pPr>
              <a:spcBef>
                <a:spcPts val="0"/>
              </a:spcBef>
              <a:defRPr sz="2800"/>
            </a:lvl2pPr>
            <a:lvl3pPr>
              <a:spcBef>
                <a:spcPts val="0"/>
              </a:spcBef>
              <a:defRPr sz="2800"/>
            </a:lvl3pPr>
            <a:lvl4pPr>
              <a:spcBef>
                <a:spcPts val="0"/>
              </a:spcBef>
              <a:defRPr sz="2800"/>
            </a:lvl4pPr>
            <a:lvl5pPr>
              <a:spcBef>
                <a:spcPts val="0"/>
              </a:spcBef>
              <a:defRPr sz="28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03B922-FA59-5165-48BF-0B57DFD6634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IBM Think 2023 / © 2023 IBM Corporation</a:t>
            </a:r>
            <a:endParaRPr lang="en-US" dirty="0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5C3B405E-94D1-4A09-C6BF-A66D9CBEF63D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364967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2 wide colum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46C39-902F-3DA0-AAF4-319DA8AE38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463338"/>
            <a:ext cx="7424927" cy="1906588"/>
          </a:xfrm>
        </p:spPr>
        <p:txBody>
          <a:bodyPr/>
          <a:lstStyle>
            <a:lvl1pPr>
              <a:lnSpc>
                <a:spcPct val="110000"/>
              </a:lnSpc>
              <a:defRPr sz="36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BBA43D-8D00-4EDB-B803-D1EEE6CE2C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6072" y="3316266"/>
            <a:ext cx="10099675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D32DCE7C-29C5-BC86-B154-7DD0C4F055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763500" y="3316266"/>
            <a:ext cx="10096500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A0F4B3-D63C-0D8F-2804-F97776F90E4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IBM Think 2023 / © 2023 IBM Corporation</a:t>
            </a:r>
            <a:endParaRPr lang="en-US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38EC09FB-402F-F3CE-E1D2-51583F1BCCFA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494512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, 2 columns, larg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691A7-388D-D543-2C74-58FA1F3BC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675" y="396574"/>
            <a:ext cx="11045824" cy="4573588"/>
          </a:xfrm>
        </p:spPr>
        <p:txBody>
          <a:bodyPr rIns="457200"/>
          <a:lstStyle>
            <a:lvl1pPr>
              <a:lnSpc>
                <a:spcPct val="100000"/>
              </a:lnSpc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E09569-73DF-2226-A7D7-ABBE84A470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763500" y="501090"/>
            <a:ext cx="4953001" cy="11431588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5980" indent="-255980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1962" indent="-255980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7942" indent="-255980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9B0D0BB0-9896-0353-D972-26B687C3D8D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8859499" y="501090"/>
            <a:ext cx="4953001" cy="11431588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5980" indent="-255980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1962" indent="-255980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7942" indent="-255980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A54578-ECD5-347E-35A9-C3F93EB8CDF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IBM Think 2023 / © 2023 IBM Corporation</a:t>
            </a:r>
            <a:endParaRPr lang="en-US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C7A51FE3-0F54-1487-47B4-164B5B802CA1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3" y="12938839"/>
            <a:ext cx="270907" cy="24622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42545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, imag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A7055A2-0B5C-73F2-C2DB-FC7245A7AB3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24387175" cy="12001500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969" y="334118"/>
            <a:ext cx="11050589" cy="6288088"/>
          </a:xfrm>
        </p:spPr>
        <p:txBody>
          <a:bodyPr/>
          <a:lstStyle>
            <a:lvl1pPr>
              <a:lnSpc>
                <a:spcPct val="100000"/>
              </a:lnSpc>
              <a:defRPr sz="8598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404A9AD-5866-6BA4-C928-31A5F88EF1E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76073" y="12088368"/>
            <a:ext cx="4937887" cy="1143000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5980" indent="-255980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1962" indent="-255980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7942" indent="-255980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D4A8A02-E5FB-018D-1574-2015680C3A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71501" y="12084740"/>
            <a:ext cx="4937887" cy="1143000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5980" indent="-255980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1962" indent="-255980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7942" indent="-255980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18F6040-10C6-A4A5-7C1E-09A9F553C05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279952" y="12526964"/>
            <a:ext cx="1638299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22970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, 2 columns, small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691A7-388D-D543-2C74-58FA1F3BC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545" y="488564"/>
            <a:ext cx="4953001" cy="4573588"/>
          </a:xfrm>
        </p:spPr>
        <p:txBody>
          <a:bodyPr/>
          <a:lstStyle>
            <a:lvl1pPr>
              <a:lnSpc>
                <a:spcPct val="100000"/>
              </a:lnSpc>
              <a:defRPr sz="36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E09569-73DF-2226-A7D7-ABBE84A470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763500" y="494758"/>
            <a:ext cx="4953001" cy="11431588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5980" indent="-255980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1962" indent="-255980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7942" indent="-255980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9B0D0BB0-9896-0353-D972-26B687C3D8D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8859499" y="494758"/>
            <a:ext cx="4953001" cy="11431588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5980" indent="-255980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1962" indent="-255980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7942" indent="-255980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A54578-ECD5-347E-35A9-C3F93EB8CDF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IBM Think 2023 / © 2023 IBM Corporation</a:t>
            </a:r>
            <a:endParaRPr lang="en-US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745FF4F8-7F82-E9C2-8046-C791019E1694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3" y="12938839"/>
            <a:ext cx="270907" cy="24622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3085165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, 2 columns, dividers, larg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E75BA-E283-08AE-B230-A89A2245C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673" y="396574"/>
            <a:ext cx="11039475" cy="4573588"/>
          </a:xfrm>
        </p:spPr>
        <p:txBody>
          <a:bodyPr rIns="457200"/>
          <a:lstStyle>
            <a:lvl1pPr>
              <a:lnSpc>
                <a:spcPct val="100000"/>
              </a:lnSpc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8AF10F27-0178-9C93-8741-F0241501B4B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763500" y="501090"/>
            <a:ext cx="4953001" cy="1525588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5980" indent="-255980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1962" indent="-255980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7942" indent="-255980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17CD3DC6-7946-2D82-C3E4-10BC579C88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8859499" y="501090"/>
            <a:ext cx="4959350" cy="1525588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5980" indent="-255980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1962" indent="-255980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7942" indent="-255980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898D950-EA52-ABF9-D15D-C6C8FE94649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763500" y="3366370"/>
            <a:ext cx="4953001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82844" indent="-182844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365686" indent="-182844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548530" indent="-182844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A501ADC5-5846-FF23-F5DB-93E8D05863E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8862674" y="3366370"/>
            <a:ext cx="4953001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82844" indent="-182844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365686" indent="-182844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548530" indent="-182844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AE734E-170F-6CE2-C852-A644ACB8F409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IBM Think 2023 / © 2023 IBM Corporation</a:t>
            </a:r>
            <a:endParaRPr lang="en-US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9BFC0CA6-CE6F-D94C-2967-FBF2240020C4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3" y="12938839"/>
            <a:ext cx="270907" cy="24622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267836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, 2 columns, dividers, small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E75BA-E283-08AE-B230-A89A2245C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13616"/>
            <a:ext cx="4949826" cy="4573588"/>
          </a:xfrm>
        </p:spPr>
        <p:txBody>
          <a:bodyPr rIns="0"/>
          <a:lstStyle>
            <a:lvl1pPr>
              <a:lnSpc>
                <a:spcPct val="10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8AF10F27-0178-9C93-8741-F0241501B4B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763500" y="513616"/>
            <a:ext cx="4953001" cy="1525588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5980" indent="-255980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1962" indent="-255980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7942" indent="-255980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17CD3DC6-7946-2D82-C3E4-10BC579C88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8859499" y="513616"/>
            <a:ext cx="4959350" cy="1525588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5980" indent="-255980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1962" indent="-255980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7942" indent="-255980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898D950-EA52-ABF9-D15D-C6C8FE94649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763500" y="3366370"/>
            <a:ext cx="4953001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82844" indent="-182844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365686" indent="-182844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548530" indent="-182844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A501ADC5-5846-FF23-F5DB-93E8D05863E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8865850" y="3366370"/>
            <a:ext cx="4953001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82844" indent="-182844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365686" indent="-182844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548530" indent="-182844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AE734E-170F-6CE2-C852-A644ACB8F409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IBM Think 2023 / © 2023 IBM Corporation</a:t>
            </a:r>
            <a:endParaRPr lang="en-US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8CF1D655-1791-BEF3-D8AA-E589057E73AC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3" y="12938839"/>
            <a:ext cx="270907" cy="24622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290738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, 2 columns, dividers, pictogram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972" y="396575"/>
            <a:ext cx="4949824" cy="1141414"/>
          </a:xfrm>
        </p:spPr>
        <p:txBody>
          <a:bodyPr/>
          <a:lstStyle>
            <a:lvl1pPr>
              <a:lnSpc>
                <a:spcPct val="100000"/>
              </a:lnSpc>
              <a:defRPr sz="6398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E6C7C8-F097-FDD3-FF97-3FC4133BC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67500" y="3341318"/>
            <a:ext cx="4951413" cy="8572500"/>
          </a:xfrm>
        </p:spPr>
        <p:txBody>
          <a:bodyPr/>
          <a:lstStyle>
            <a:lvl1pPr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5980" indent="-255980"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1962" indent="-255980"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7942" indent="-255980"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0B684B-61D6-CF9E-57FC-892D7CEE8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7638" y="3366370"/>
            <a:ext cx="4953001" cy="8572500"/>
          </a:xfrm>
        </p:spPr>
        <p:txBody>
          <a:bodyPr/>
          <a:lstStyle>
            <a:lvl1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82844" indent="-182844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365686" indent="-182844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548530" indent="-182844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E0D5184-93C0-B658-7967-FBC78C38A5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863638" y="3366370"/>
            <a:ext cx="4959350" cy="8572500"/>
          </a:xfrm>
        </p:spPr>
        <p:txBody>
          <a:bodyPr/>
          <a:lstStyle>
            <a:lvl1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82844" indent="-182844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365686" indent="-182844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548530" indent="-182844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92CE3F-FA6A-2FE0-0146-4BFD45CF29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631052" y="396574"/>
            <a:ext cx="4956175" cy="1141412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6398">
                <a:solidFill>
                  <a:schemeClr val="tx2"/>
                </a:solidFill>
              </a:defRPr>
            </a:lvl1pPr>
            <a:lvl2pPr>
              <a:lnSpc>
                <a:spcPct val="90000"/>
              </a:lnSpc>
              <a:spcBef>
                <a:spcPts val="0"/>
              </a:spcBef>
              <a:defRPr sz="2800"/>
            </a:lvl2pPr>
            <a:lvl3pPr>
              <a:lnSpc>
                <a:spcPct val="90000"/>
              </a:lnSpc>
              <a:spcBef>
                <a:spcPts val="0"/>
              </a:spcBef>
              <a:defRPr sz="2800"/>
            </a:lvl3pPr>
            <a:lvl4pPr>
              <a:lnSpc>
                <a:spcPct val="90000"/>
              </a:lnSpc>
              <a:spcBef>
                <a:spcPts val="0"/>
              </a:spcBef>
              <a:defRPr sz="2800"/>
            </a:lvl4pPr>
            <a:lvl5pPr>
              <a:lnSpc>
                <a:spcPct val="90000"/>
              </a:lnSpc>
              <a:spcBef>
                <a:spcPts val="0"/>
              </a:spcBef>
              <a:defRPr sz="2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4E8FFEFF-CCD0-A436-418A-5FB8624CCC89}"/>
              </a:ext>
            </a:extLst>
          </p:cNvPr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12763501" y="576073"/>
            <a:ext cx="1216152" cy="1214462"/>
          </a:xfrm>
        </p:spPr>
        <p:txBody>
          <a:bodyPr anchor="ctr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484E55D7-CBB2-992D-3E77-5CB7B7CADA9C}"/>
              </a:ext>
            </a:extLst>
          </p:cNvPr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18859500" y="576072"/>
            <a:ext cx="1217845" cy="1216152"/>
          </a:xfrm>
        </p:spPr>
        <p:txBody>
          <a:bodyPr anchor="ctr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B96A2B-2DD4-AEBB-75C4-9215E33D2664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IBM Think 2023 / © 2023 IBM Corporation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02744BD-C7A4-D538-2E19-AA279C025A21}"/>
              </a:ext>
            </a:extLst>
          </p:cNvPr>
          <p:cNvCxnSpPr/>
          <p:nvPr userDrawn="1"/>
        </p:nvCxnSpPr>
        <p:spPr bwMode="auto">
          <a:xfrm>
            <a:off x="12188953" y="569914"/>
            <a:ext cx="0" cy="11431588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DCE883F-3781-7F7E-8236-8BB5CEBAD77C}"/>
              </a:ext>
            </a:extLst>
          </p:cNvPr>
          <p:cNvCxnSpPr/>
          <p:nvPr userDrawn="1"/>
        </p:nvCxnSpPr>
        <p:spPr bwMode="auto">
          <a:xfrm>
            <a:off x="18288001" y="569914"/>
            <a:ext cx="0" cy="11431588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Slide Number">
            <a:extLst>
              <a:ext uri="{FF2B5EF4-FFF2-40B4-BE49-F238E27FC236}">
                <a16:creationId xmlns:a16="http://schemas.microsoft.com/office/drawing/2014/main" id="{FE28AB83-26B6-464D-000B-077BBC188616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3" y="12938839"/>
            <a:ext cx="270907" cy="24622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920346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oxes, 4 stacked wide, pictogram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1099CB-CB87-D5D5-506D-4B49C08161D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6074" y="2478024"/>
            <a:ext cx="6670674" cy="3048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1pPr>
            <a:lvl2pPr marL="402256" indent="-40225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2pPr>
            <a:lvl3pPr marL="804512" indent="-40225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3pPr>
            <a:lvl4pPr marL="1115344" indent="-40225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C1DA3C4-E728-0E45-C91D-8EDF4B495FF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763500" y="2476500"/>
            <a:ext cx="6667500" cy="3048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1pPr>
            <a:lvl2pPr marL="402256" indent="-40225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2pPr>
            <a:lvl3pPr marL="804512" indent="-40225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3pPr>
            <a:lvl4pPr marL="1115344" indent="-40225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0565063-698E-31B0-B619-B99A9A0B3DB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6071" y="8785880"/>
            <a:ext cx="6670676" cy="3048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1pPr>
            <a:lvl2pPr marL="402256" indent="-40225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2pPr>
            <a:lvl3pPr marL="804512" indent="-40225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3pPr>
            <a:lvl4pPr marL="1115344" indent="-40225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4E44FFD-1EB7-1873-F6D1-67DE839EF09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763502" y="8782832"/>
            <a:ext cx="6667500" cy="3048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1pPr>
            <a:lvl2pPr marL="402256" indent="-40225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2pPr>
            <a:lvl3pPr marL="804512" indent="-40225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3pPr>
            <a:lvl4pPr marL="1115344" indent="-40225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30AB5158-BCB8-39EE-DA85-F2CD01699FBB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76072" y="576072"/>
            <a:ext cx="1216152" cy="1216152"/>
          </a:xfrm>
        </p:spPr>
        <p:txBody>
          <a:bodyPr anchor="ctr"/>
          <a:lstStyle>
            <a:lvl1pPr algn="ctr">
              <a:defRPr sz="1600"/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3C3730E5-61EB-7405-CC85-AB04242CDBC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2763501" y="576072"/>
            <a:ext cx="1216152" cy="1216152"/>
          </a:xfrm>
        </p:spPr>
        <p:txBody>
          <a:bodyPr anchor="ctr"/>
          <a:lstStyle>
            <a:lvl1pPr algn="ctr">
              <a:defRPr sz="1600"/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2C94928-6A9B-2EA7-301C-71E5F2547C8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76072" y="6874784"/>
            <a:ext cx="1216152" cy="1216152"/>
          </a:xfrm>
        </p:spPr>
        <p:txBody>
          <a:bodyPr anchor="ctr"/>
          <a:lstStyle>
            <a:lvl1pPr algn="ctr">
              <a:defRPr sz="1600"/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2E840026-2FAF-826F-DCFD-3FF0082B0823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2763501" y="6877832"/>
            <a:ext cx="1216152" cy="1216152"/>
          </a:xfrm>
        </p:spPr>
        <p:txBody>
          <a:bodyPr anchor="ctr"/>
          <a:lstStyle>
            <a:lvl1pPr algn="ctr">
              <a:defRPr sz="1600"/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07BB90E-D2B7-D6BA-E8F5-B16C3F57F6F9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/>
              <a:t>IBM Think 2023 / © 2023 IBM Corporation</a:t>
            </a:r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0A530A6-2F26-DA70-D0D9-6DD90453CEC1}"/>
              </a:ext>
            </a:extLst>
          </p:cNvPr>
          <p:cNvCxnSpPr/>
          <p:nvPr userDrawn="1"/>
        </p:nvCxnSpPr>
        <p:spPr bwMode="auto">
          <a:xfrm>
            <a:off x="12191999" y="569914"/>
            <a:ext cx="0" cy="11431588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C5483A0-0E31-72CE-21C3-6248FAEBC09A}"/>
              </a:ext>
            </a:extLst>
          </p:cNvPr>
          <p:cNvCxnSpPr/>
          <p:nvPr userDrawn="1"/>
        </p:nvCxnSpPr>
        <p:spPr bwMode="auto">
          <a:xfrm>
            <a:off x="568326" y="6096000"/>
            <a:ext cx="23244174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Slide Number">
            <a:extLst>
              <a:ext uri="{FF2B5EF4-FFF2-40B4-BE49-F238E27FC236}">
                <a16:creationId xmlns:a16="http://schemas.microsoft.com/office/drawing/2014/main" id="{FDDCE3A8-54F6-70FC-38D0-2AF2D8AB71E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3" y="12938839"/>
            <a:ext cx="270907" cy="24622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0801897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oxes, 4 stacked, small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1" y="1569762"/>
            <a:ext cx="5715000" cy="2276856"/>
          </a:xfrm>
        </p:spPr>
        <p:txBody>
          <a:bodyPr/>
          <a:lstStyle>
            <a:lvl1pPr>
              <a:lnSpc>
                <a:spcPct val="110000"/>
              </a:lnSpc>
              <a:defRPr sz="36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93A9C8C-F98C-5899-BE8B-D1A544D66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765024" y="501090"/>
            <a:ext cx="4953001" cy="5145088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5980" indent="-255980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1962" indent="-255980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7942" indent="-255980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A62B128-D226-0D9B-89EC-51AFD07F30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8859499" y="501090"/>
            <a:ext cx="4959350" cy="5145088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5980" indent="-255980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1962" indent="-255980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7942" indent="-255980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DD5CF1-28D6-74AF-B345-5911CB10D45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763500" y="6767708"/>
            <a:ext cx="4953001" cy="4953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5980" indent="-255980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1962" indent="-255980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7942" indent="-255980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7B1C684-915C-90D4-C69F-C24979A42EF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8859499" y="6767708"/>
            <a:ext cx="4953001" cy="4953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5980" indent="-255980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1962" indent="-255980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7942" indent="-255980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D46B95-CF19-9C3F-1691-68ABF62095BE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IBM Think 2023 / © 2023 IBM Corporation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29EF9E2-1551-8357-22BD-8C43EF5EBE3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76074" y="501090"/>
            <a:ext cx="4956175" cy="1141412"/>
          </a:xfrm>
        </p:spPr>
        <p:txBody>
          <a:bodyPr/>
          <a:lstStyle>
            <a:lvl1pPr>
              <a:defRPr sz="2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6CE92126-B67C-8301-95D0-A821B804399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3" y="12938839"/>
            <a:ext cx="270907" cy="24622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976143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oxes, 4 stacked, larg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673" y="1464418"/>
            <a:ext cx="11044240" cy="2276856"/>
          </a:xfrm>
        </p:spPr>
        <p:txBody>
          <a:bodyPr rIns="457200"/>
          <a:lstStyle>
            <a:lvl1pPr>
              <a:lnSpc>
                <a:spcPct val="110000"/>
              </a:lnSpc>
              <a:defRPr sz="6398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93A9C8C-F98C-5899-BE8B-D1A544D66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763500" y="494758"/>
            <a:ext cx="4953001" cy="5145088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5980" indent="-255980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1962" indent="-255980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7942" indent="-255980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A62B128-D226-0D9B-89EC-51AFD07F30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8859499" y="494758"/>
            <a:ext cx="4959350" cy="5145088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5980" indent="-255980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1962" indent="-255980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7942" indent="-255980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DD5CF1-28D6-74AF-B345-5911CB10D45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763500" y="6780234"/>
            <a:ext cx="4953001" cy="4953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5980" indent="-255980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1962" indent="-255980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7942" indent="-255980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7B1C684-915C-90D4-C69F-C24979A42EF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8859499" y="6780234"/>
            <a:ext cx="4953001" cy="4953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5980" indent="-255980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1962" indent="-255980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7942" indent="-255980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D46B95-CF19-9C3F-1691-68ABF62095BE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IBM Think 2023 / © 2023 IBM Corporation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29EF9E2-1551-8357-22BD-8C43EF5EBE3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76074" y="494758"/>
            <a:ext cx="4956175" cy="448056"/>
          </a:xfrm>
        </p:spPr>
        <p:txBody>
          <a:bodyPr/>
          <a:lstStyle>
            <a:lvl1pPr>
              <a:defRPr sz="2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D8351E8F-C586-866F-37A3-340B3DD347B2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3" y="12938839"/>
            <a:ext cx="270907" cy="24622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3888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oxes, 4 horizontal, small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4353C-7670-AC55-CDA3-888971A54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4" y="526316"/>
            <a:ext cx="4956175" cy="4573588"/>
          </a:xfrm>
        </p:spPr>
        <p:txBody>
          <a:bodyPr/>
          <a:lstStyle>
            <a:lvl1pPr>
              <a:lnSpc>
                <a:spcPct val="10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A71C2BF-857E-B291-7D82-5920AF4A527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6073" y="6782093"/>
            <a:ext cx="4949824" cy="5344918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5980" indent="-255980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1962" indent="-255980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7942" indent="-255980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257EC586-7CBB-7AC4-C2FA-85F4BA8AA03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63242" y="6782093"/>
            <a:ext cx="4949824" cy="5344918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5980" indent="-255980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1962" indent="-255980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7942" indent="-255980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A0ABD1EA-F6CD-F56B-B5E1-034EEB64D6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7760" y="6782093"/>
            <a:ext cx="4949824" cy="5344918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5980" indent="-255980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1962" indent="-255980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7942" indent="-255980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0F2DD97F-E181-3C33-32D8-844B57967D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859502" y="6782093"/>
            <a:ext cx="4949824" cy="5344918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5980" indent="-255980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1962" indent="-255980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7942" indent="-255980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B76B22-9748-7A34-9D32-D77BB1B498E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IBM Think 2023 / © 2023 IBM Corporation</a:t>
            </a:r>
            <a:endParaRPr lang="en-US" dirty="0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7D0BCD34-4CA7-388C-5244-7DC8F9F36FAC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3" y="12938839"/>
            <a:ext cx="270907" cy="24622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6216770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oxes, 4 horizontal, larg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4353C-7670-AC55-CDA3-888971A54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973" y="396574"/>
            <a:ext cx="11050589" cy="4573588"/>
          </a:xfrm>
        </p:spPr>
        <p:txBody>
          <a:bodyPr rIns="457200"/>
          <a:lstStyle>
            <a:lvl1pPr>
              <a:lnSpc>
                <a:spcPct val="100000"/>
              </a:lnSpc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A71C2BF-857E-B291-7D82-5920AF4A527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6073" y="6782093"/>
            <a:ext cx="4949824" cy="5344918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5980" indent="-255980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1962" indent="-255980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7942" indent="-255980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257EC586-7CBB-7AC4-C2FA-85F4BA8AA03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69593" y="6782093"/>
            <a:ext cx="4949824" cy="5344918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5980" indent="-255980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1962" indent="-255980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7942" indent="-255980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A0ABD1EA-F6CD-F56B-B5E1-034EEB64D6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7760" y="6782093"/>
            <a:ext cx="4949824" cy="5344918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5980" indent="-255980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1962" indent="-255980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7942" indent="-255980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0F2DD97F-E181-3C33-32D8-844B57967D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859502" y="6782093"/>
            <a:ext cx="4949824" cy="5344918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5980" indent="-255980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1962" indent="-255980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7942" indent="-255980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B76B22-9748-7A34-9D32-D77BB1B498E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IBM Think 2023 / © 2023 IBM Corporation</a:t>
            </a:r>
            <a:endParaRPr lang="en-US" dirty="0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238163DF-77AB-875A-C8AC-2F8AEABFB85F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3" y="12938839"/>
            <a:ext cx="270907" cy="24622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266901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oxes, 6 stack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3" y="501090"/>
            <a:ext cx="4949824" cy="4573588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93A9C8C-F98C-5899-BE8B-D1A544D66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763500" y="501090"/>
            <a:ext cx="4953001" cy="5145088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5980" indent="-255980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1962" indent="-255980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7942" indent="-255980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A62B128-D226-0D9B-89EC-51AFD07F30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8859499" y="501090"/>
            <a:ext cx="4959350" cy="5145088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5980" indent="-255980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1962" indent="-255980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7942" indent="-255980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DD5CF1-28D6-74AF-B345-5911CB10D45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763500" y="6780234"/>
            <a:ext cx="4953001" cy="4953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5980" indent="-255980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1962" indent="-255980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7942" indent="-255980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7B1C684-915C-90D4-C69F-C24979A42EF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8859499" y="6780234"/>
            <a:ext cx="4953001" cy="4953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5980" indent="-255980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1962" indent="-255980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7942" indent="-255980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B1D44C30-196F-B4B1-540A-E556579735D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665976" y="501090"/>
            <a:ext cx="4953001" cy="5145088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5980" indent="-255980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1962" indent="-255980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7942" indent="-255980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AB1A268B-43F5-F600-93B7-6248877F5D3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669150" y="6780234"/>
            <a:ext cx="4953001" cy="4953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5980" indent="-255980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1962" indent="-255980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7942" indent="-255980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A4BD59-9F51-7E32-8659-A763D0799EB2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IBM Think 2023 / © 2023 IBM Corporation</a:t>
            </a:r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180E7AB4-F0E4-7C09-7FE7-9F182217FE0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3" y="12938839"/>
            <a:ext cx="270907" cy="24622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80050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, cy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D23798D-A03E-2BC6-136A-14C1E387E723}"/>
              </a:ext>
            </a:extLst>
          </p:cNvPr>
          <p:cNvSpPr/>
          <p:nvPr userDrawn="1"/>
        </p:nvSpPr>
        <p:spPr bwMode="auto">
          <a:xfrm>
            <a:off x="0" y="0"/>
            <a:ext cx="24387175" cy="12001500"/>
          </a:xfrm>
          <a:prstGeom prst="rect">
            <a:avLst/>
          </a:prstGeom>
          <a:solidFill>
            <a:srgbClr val="E5F6FF"/>
          </a:solidFill>
          <a:ln w="19050">
            <a:solidFill>
              <a:srgbClr val="E5F6FF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28" tIns="91428" rIns="91428" bIns="91428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21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IBM Plex Sans Light"/>
              <a:buNone/>
              <a:tabLst/>
            </a:pP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969" y="334118"/>
            <a:ext cx="11050589" cy="4573588"/>
          </a:xfrm>
        </p:spPr>
        <p:txBody>
          <a:bodyPr/>
          <a:lstStyle>
            <a:lvl1pPr>
              <a:lnSpc>
                <a:spcPct val="100000"/>
              </a:lnSpc>
              <a:defRPr sz="8598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28CADC67-06E4-9D0B-7A49-159C1E99D51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76073" y="12088368"/>
            <a:ext cx="4937887" cy="1143000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5980" indent="-255980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1962" indent="-255980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7942" indent="-255980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BAFC6AD-C46B-8438-C789-096006859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71501" y="12084740"/>
            <a:ext cx="4937887" cy="1143000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5980" indent="-255980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1962" indent="-255980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7942" indent="-255980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D12723-D775-EE21-95A9-8E6D8BA4DC2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279952" y="12526964"/>
            <a:ext cx="1638299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43666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oxes, 6 stacked, ico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A5819-78ED-4475-16CD-65C8A2C5EC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3" y="501090"/>
            <a:ext cx="4949824" cy="2859088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148C06-F3C6-0E95-A225-29F730DD158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67500" y="1333500"/>
            <a:ext cx="4951413" cy="3810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1pPr>
            <a:lvl2pPr marL="219412" indent="-219412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2pPr>
            <a:lvl3pPr marL="438824" indent="-219412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3pPr>
            <a:lvl4pPr marL="658236" indent="-219412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81FD5E03-A007-B728-4616-E05622A43A3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763500" y="1333500"/>
            <a:ext cx="4953001" cy="3810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1pPr>
            <a:lvl2pPr marL="219412" indent="-219412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2pPr>
            <a:lvl3pPr marL="438824" indent="-219412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3pPr>
            <a:lvl4pPr marL="658236" indent="-219412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EEC06719-7195-BBE7-0154-56A039A4B3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8859501" y="1333500"/>
            <a:ext cx="4953001" cy="3810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1pPr>
            <a:lvl2pPr marL="219412" indent="-219412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2pPr>
            <a:lvl3pPr marL="438824" indent="-219412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3pPr>
            <a:lvl4pPr marL="658236" indent="-219412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2704E464-B0E0-CDD0-B14B-FA6386285AE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667500" y="7592870"/>
            <a:ext cx="4951413" cy="3810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1pPr>
            <a:lvl2pPr marL="219412" indent="-219412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2pPr>
            <a:lvl3pPr marL="438824" indent="-219412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3pPr>
            <a:lvl4pPr marL="658236" indent="-219412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E96B64B8-6DA8-8704-DD30-37587B3E682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763502" y="7592871"/>
            <a:ext cx="4951413" cy="3792682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1pPr>
            <a:lvl2pPr marL="219412" indent="-219412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2pPr>
            <a:lvl3pPr marL="438824" indent="-219412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3pPr>
            <a:lvl4pPr marL="658236" indent="-219412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AF965C82-A0A6-A670-C10A-6073DD3549E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8859501" y="7592870"/>
            <a:ext cx="4953001" cy="3810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1pPr>
            <a:lvl2pPr marL="219412" indent="-219412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2pPr>
            <a:lvl3pPr marL="438824" indent="-219412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3pPr>
            <a:lvl4pPr marL="658236" indent="-219412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DD1F0C48-79E5-E356-43FC-0FCF2DE89A2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667500" y="576073"/>
            <a:ext cx="402336" cy="403226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7" name="Picture Placeholder 15">
            <a:extLst>
              <a:ext uri="{FF2B5EF4-FFF2-40B4-BE49-F238E27FC236}">
                <a16:creationId xmlns:a16="http://schemas.microsoft.com/office/drawing/2014/main" id="{18E9E323-0756-7849-8F52-19C58A517BD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2763502" y="576073"/>
            <a:ext cx="402336" cy="403226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8" name="Picture Placeholder 15">
            <a:extLst>
              <a:ext uri="{FF2B5EF4-FFF2-40B4-BE49-F238E27FC236}">
                <a16:creationId xmlns:a16="http://schemas.microsoft.com/office/drawing/2014/main" id="{7C3BFFDB-5499-B3D7-98B2-1ABDA7D5C9D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18859502" y="576073"/>
            <a:ext cx="402336" cy="403226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9" name="Picture Placeholder 15">
            <a:extLst>
              <a:ext uri="{FF2B5EF4-FFF2-40B4-BE49-F238E27FC236}">
                <a16:creationId xmlns:a16="http://schemas.microsoft.com/office/drawing/2014/main" id="{C00295A2-8D30-455D-EBB9-FA7A46791936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6667500" y="6858001"/>
            <a:ext cx="402336" cy="403226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0" name="Picture Placeholder 15">
            <a:extLst>
              <a:ext uri="{FF2B5EF4-FFF2-40B4-BE49-F238E27FC236}">
                <a16:creationId xmlns:a16="http://schemas.microsoft.com/office/drawing/2014/main" id="{F30F0F2C-CA19-3A79-4375-EB8A00FA887C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12763502" y="6858001"/>
            <a:ext cx="402336" cy="403226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1" name="Picture Placeholder 15">
            <a:extLst>
              <a:ext uri="{FF2B5EF4-FFF2-40B4-BE49-F238E27FC236}">
                <a16:creationId xmlns:a16="http://schemas.microsoft.com/office/drawing/2014/main" id="{9354D8C6-F61D-3FC1-07F8-FEE730E2D7A8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18859502" y="6858001"/>
            <a:ext cx="402336" cy="403226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A430D6-E733-E611-E1EF-A795D0B0362A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US"/>
              <a:t>IBM Think 2023 / © 2023 IBM Corporation</a:t>
            </a:r>
            <a:endParaRPr lang="en-US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52CDB94-BA57-B58F-95F0-D406FE34BB40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096001" y="6096000"/>
            <a:ext cx="17722849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5CBE6E3-0E18-8A57-578D-D314948AF14F}"/>
              </a:ext>
            </a:extLst>
          </p:cNvPr>
          <p:cNvCxnSpPr/>
          <p:nvPr userDrawn="1"/>
        </p:nvCxnSpPr>
        <p:spPr bwMode="auto">
          <a:xfrm>
            <a:off x="6096000" y="569914"/>
            <a:ext cx="0" cy="11431588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7200B05-7E36-4E03-3739-0BA983764616}"/>
              </a:ext>
            </a:extLst>
          </p:cNvPr>
          <p:cNvCxnSpPr/>
          <p:nvPr userDrawn="1"/>
        </p:nvCxnSpPr>
        <p:spPr bwMode="auto">
          <a:xfrm>
            <a:off x="18288001" y="569914"/>
            <a:ext cx="0" cy="11431588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2FF3B59-8BBA-8C99-9D4D-743723E434FC}"/>
              </a:ext>
            </a:extLst>
          </p:cNvPr>
          <p:cNvCxnSpPr/>
          <p:nvPr userDrawn="1"/>
        </p:nvCxnSpPr>
        <p:spPr bwMode="auto">
          <a:xfrm>
            <a:off x="12188953" y="566928"/>
            <a:ext cx="0" cy="11431588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Slide Number">
            <a:extLst>
              <a:ext uri="{FF2B5EF4-FFF2-40B4-BE49-F238E27FC236}">
                <a16:creationId xmlns:a16="http://schemas.microsoft.com/office/drawing/2014/main" id="{A0B46D22-64E6-4222-F4E2-B807A7A1528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3" y="12938839"/>
            <a:ext cx="270907" cy="24622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0204330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oxes, 6 stacked, alternate, larg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3E52F-EEA1-D56F-5E7A-C1983151D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973" y="396575"/>
            <a:ext cx="11039475" cy="3413126"/>
          </a:xfrm>
        </p:spPr>
        <p:txBody>
          <a:bodyPr rIns="457200"/>
          <a:lstStyle>
            <a:lvl1pPr>
              <a:lnSpc>
                <a:spcPct val="100000"/>
              </a:lnSpc>
              <a:defRPr sz="6398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D534223-A15F-A9E6-C7FA-95FFDF117A5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763500" y="501090"/>
            <a:ext cx="4953001" cy="4954588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5980" indent="-255980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1962" indent="-255980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7942" indent="-255980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C1675E3B-BB72-1CF2-CC6C-1977AEAF592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8862674" y="501090"/>
            <a:ext cx="4953001" cy="4954588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5980" indent="-255980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1962" indent="-255980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7942" indent="-255980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258F0BD-A5CC-CECC-5230-86FB175FD67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763500" y="6780234"/>
            <a:ext cx="4953001" cy="4954588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5980" indent="-255980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1962" indent="-255980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7942" indent="-255980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D9573D61-18CF-FC91-A019-041D3206DAE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8862674" y="6780234"/>
            <a:ext cx="4953001" cy="4954588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5980" indent="-255980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1962" indent="-255980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7942" indent="-255980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75681CC4-265E-A18C-1C70-60E527BC624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76071" y="6778710"/>
            <a:ext cx="4953001" cy="4954588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5980" indent="-255980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1962" indent="-255980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7942" indent="-255980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8D234ED4-217E-BF9B-FDEE-0BE07F831ED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667500" y="6780234"/>
            <a:ext cx="4953001" cy="4954588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5980" indent="-255980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1962" indent="-255980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7942" indent="-255980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A5ACE3-ACF8-D072-E98D-B30BD47D0818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IBM Think 2023 / © 2023 IBM Corporation</a:t>
            </a:r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F455E69-0B51-1D31-E569-651079398D33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574677" y="6096000"/>
            <a:ext cx="23244174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4C560F4-CB2D-6B04-588B-57BB4D4E6DC3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096000" y="6096000"/>
            <a:ext cx="0" cy="590550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87B78A1-A315-98D3-1692-18AAAF4C6002}"/>
              </a:ext>
            </a:extLst>
          </p:cNvPr>
          <p:cNvCxnSpPr/>
          <p:nvPr userDrawn="1"/>
        </p:nvCxnSpPr>
        <p:spPr bwMode="auto">
          <a:xfrm>
            <a:off x="18288001" y="569914"/>
            <a:ext cx="0" cy="11431588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764036E-86AB-0893-B72B-200B84A6BCFD}"/>
              </a:ext>
            </a:extLst>
          </p:cNvPr>
          <p:cNvCxnSpPr/>
          <p:nvPr userDrawn="1"/>
        </p:nvCxnSpPr>
        <p:spPr bwMode="auto">
          <a:xfrm>
            <a:off x="12188953" y="566928"/>
            <a:ext cx="0" cy="11431588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Slide Number">
            <a:extLst>
              <a:ext uri="{FF2B5EF4-FFF2-40B4-BE49-F238E27FC236}">
                <a16:creationId xmlns:a16="http://schemas.microsoft.com/office/drawing/2014/main" id="{25C7A71B-E65D-0A5D-606D-9F95D5AC6BE8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3" y="12938839"/>
            <a:ext cx="270907" cy="24622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8310362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oxes, 6 stacked, alternate, small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3E52F-EEA1-D56F-5E7A-C1983151D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548" y="463339"/>
            <a:ext cx="4949824" cy="3413126"/>
          </a:xfrm>
        </p:spPr>
        <p:txBody>
          <a:bodyPr rIns="0"/>
          <a:lstStyle>
            <a:lvl1pPr>
              <a:lnSpc>
                <a:spcPct val="110000"/>
              </a:lnSpc>
              <a:defRPr sz="36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D534223-A15F-A9E6-C7FA-95FFDF117A5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763500" y="501090"/>
            <a:ext cx="4953001" cy="4954588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5980" indent="-255980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1962" indent="-255980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7942" indent="-255980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C1675E3B-BB72-1CF2-CC6C-1977AEAF592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8862674" y="501090"/>
            <a:ext cx="4953001" cy="4954588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5980" indent="-255980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1962" indent="-255980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7942" indent="-255980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258F0BD-A5CC-CECC-5230-86FB175FD67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763500" y="6780234"/>
            <a:ext cx="4953001" cy="4954588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5980" indent="-255980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1962" indent="-255980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7942" indent="-255980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D9573D61-18CF-FC91-A019-041D3206DAE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8862674" y="6780234"/>
            <a:ext cx="4953001" cy="4954588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5980" indent="-255980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1962" indent="-255980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7942" indent="-255980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75681CC4-265E-A18C-1C70-60E527BC624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0159" y="6780234"/>
            <a:ext cx="4953001" cy="4954588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5980" indent="-255980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1962" indent="-255980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7942" indent="-255980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8D234ED4-217E-BF9B-FDEE-0BE07F831ED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667500" y="6780234"/>
            <a:ext cx="4953001" cy="4954588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5980" indent="-255980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1962" indent="-255980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7942" indent="-255980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A5ACE3-ACF8-D072-E98D-B30BD47D0818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IBM Think 2023 / © 2023 IBM Corporation</a:t>
            </a:r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F455E69-0B51-1D31-E569-651079398D33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574677" y="6096000"/>
            <a:ext cx="23244174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4C560F4-CB2D-6B04-588B-57BB4D4E6DC3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096000" y="6096000"/>
            <a:ext cx="0" cy="590550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87B78A1-A315-98D3-1692-18AAAF4C6002}"/>
              </a:ext>
            </a:extLst>
          </p:cNvPr>
          <p:cNvCxnSpPr/>
          <p:nvPr userDrawn="1"/>
        </p:nvCxnSpPr>
        <p:spPr bwMode="auto">
          <a:xfrm>
            <a:off x="18288001" y="569914"/>
            <a:ext cx="0" cy="11431588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764036E-86AB-0893-B72B-200B84A6BCFD}"/>
              </a:ext>
            </a:extLst>
          </p:cNvPr>
          <p:cNvCxnSpPr/>
          <p:nvPr userDrawn="1"/>
        </p:nvCxnSpPr>
        <p:spPr bwMode="auto">
          <a:xfrm>
            <a:off x="12188953" y="566928"/>
            <a:ext cx="0" cy="11431588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Slide Number">
            <a:extLst>
              <a:ext uri="{FF2B5EF4-FFF2-40B4-BE49-F238E27FC236}">
                <a16:creationId xmlns:a16="http://schemas.microsoft.com/office/drawing/2014/main" id="{78DA00F4-B5C9-B0CB-71F8-ED123EAA68CC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3" y="12938839"/>
            <a:ext cx="270907" cy="24622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8356443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ideo or imagery, half, inse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3" y="501090"/>
            <a:ext cx="4949824" cy="1525588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8FE37E5-0FED-B2B2-3150-F02A8956CD3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76074" y="3341318"/>
            <a:ext cx="4956175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5980" indent="-255980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1962" indent="-255980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7942" indent="-255980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88F00625-4E10-D884-2256-56B294B4BA8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67500" y="3341318"/>
            <a:ext cx="4951413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5980" indent="-255980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1962" indent="-255980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7942" indent="-255980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77F84A-1700-568D-FF6C-C74EAF713E1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IBM Think 2023 / © 2023 IBM Corporation</a:t>
            </a:r>
            <a:endParaRPr lang="en-US" dirty="0"/>
          </a:p>
        </p:txBody>
      </p:sp>
      <p:sp>
        <p:nvSpPr>
          <p:cNvPr id="5" name="Picture Placeholder 10">
            <a:extLst>
              <a:ext uri="{FF2B5EF4-FFF2-40B4-BE49-F238E27FC236}">
                <a16:creationId xmlns:a16="http://schemas.microsoft.com/office/drawing/2014/main" id="{468A48E8-BE84-7972-AB73-8E31C1C1349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2763501" y="569914"/>
            <a:ext cx="11049000" cy="12574588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</p:spTree>
    <p:extLst>
      <p:ext uri="{BB962C8B-B14F-4D97-AF65-F5344CB8AC3E}">
        <p14:creationId xmlns:p14="http://schemas.microsoft.com/office/powerpoint/2010/main" val="3702830229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ideo or imagery, 3/4, ble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3" y="501090"/>
            <a:ext cx="4949824" cy="1525588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75B039-5865-7356-B725-0FF3C8F73E3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23543161" y="12904629"/>
            <a:ext cx="269339" cy="24622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559113-A66F-B148-0A73-FD8B5C2B023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IBM Think 2023 / © 2023 IBM Corporation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5EDE688-75EF-DA04-F0B3-24F53FFC6BA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6074" y="3341318"/>
            <a:ext cx="4956175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5980" indent="-255980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1962" indent="-255980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7942" indent="-255980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DE390102-FDF4-C834-3F45-02B57A70ADB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096001" y="0"/>
            <a:ext cx="18291175" cy="13716000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</p:spTree>
    <p:extLst>
      <p:ext uri="{BB962C8B-B14F-4D97-AF65-F5344CB8AC3E}">
        <p14:creationId xmlns:p14="http://schemas.microsoft.com/office/powerpoint/2010/main" val="1773934146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ideo or imagery, 3/4, inse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3" y="501090"/>
            <a:ext cx="4949824" cy="1525588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75B039-5865-7356-B725-0FF3C8F73E3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23543161" y="12904629"/>
            <a:ext cx="269339" cy="24622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8FE37E5-0FED-B2B2-3150-F02A8956CD3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76074" y="3341318"/>
            <a:ext cx="4956175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5980" indent="-255980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1962" indent="-255980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7942" indent="-255980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8C6A11-84D9-C1BA-F3C9-2E9D1A288B25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IBM Think 2023 / © 2023 IBM Corporation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CC70703B-65B6-4B78-8B7C-73857A06C3A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667501" y="565153"/>
            <a:ext cx="17151351" cy="12579350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</p:spTree>
    <p:extLst>
      <p:ext uri="{BB962C8B-B14F-4D97-AF65-F5344CB8AC3E}">
        <p14:creationId xmlns:p14="http://schemas.microsoft.com/office/powerpoint/2010/main" val="693647675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ideo or imagery, ble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0C9F466-AC9D-B311-5655-93E326ED59B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23543161" y="12904629"/>
            <a:ext cx="269339" cy="24622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F6679120-DB81-97FD-CD5A-00DC1F5E665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24387175" cy="13716000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</p:spTree>
    <p:extLst>
      <p:ext uri="{BB962C8B-B14F-4D97-AF65-F5344CB8AC3E}">
        <p14:creationId xmlns:p14="http://schemas.microsoft.com/office/powerpoint/2010/main" val="1017029771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ideo or imagery, inse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0C9F466-AC9D-B311-5655-93E326ED59B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23543161" y="12904629"/>
            <a:ext cx="269339" cy="24622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4239CCE-9A38-90E1-F860-FF40FBDA240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68326" y="569914"/>
            <a:ext cx="23244174" cy="12580936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</p:spTree>
    <p:extLst>
      <p:ext uri="{BB962C8B-B14F-4D97-AF65-F5344CB8AC3E}">
        <p14:creationId xmlns:p14="http://schemas.microsoft.com/office/powerpoint/2010/main" val="1045983353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acts, profiles, contributor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3" y="501090"/>
            <a:ext cx="4949824" cy="1525588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AB8510EE-4140-AEDB-B7AB-EF1D4B72D2A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76074" y="6121400"/>
            <a:ext cx="2473324" cy="2476500"/>
          </a:xfrm>
          <a:solidFill>
            <a:srgbClr val="E0E0E0"/>
          </a:solidFill>
        </p:spPr>
        <p:txBody>
          <a:bodyPr anchor="ctr"/>
          <a:lstStyle>
            <a:lvl1pPr marL="0" marR="0" indent="0" algn="ctr" defTabSz="2437912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2437912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Place imagery here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26F49A0-96BE-0B44-B1C8-17D765B10B3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429002" y="6046418"/>
            <a:ext cx="5708649" cy="2476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5980" indent="-255980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1962" indent="-255980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7942" indent="-255980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3F048335-9A0B-2C1F-47A6-67051F20075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76074" y="9525000"/>
            <a:ext cx="2473324" cy="2476500"/>
          </a:xfrm>
          <a:solidFill>
            <a:srgbClr val="E0E0E0"/>
          </a:solidFill>
        </p:spPr>
        <p:txBody>
          <a:bodyPr anchor="ctr"/>
          <a:lstStyle>
            <a:lvl1pPr marL="0" marR="0" indent="0" algn="ctr" defTabSz="2437912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2437912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Place imagery here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4772377-8015-4C99-7ED3-E4475C524D2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29002" y="9450020"/>
            <a:ext cx="5708649" cy="2476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5980" indent="-255980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1962" indent="-255980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7942" indent="-255980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D83A84-CCD3-C297-7314-225B96D47D6A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/>
              <a:t>IBM Think 2023 / © 2023 IBM Corporation</a:t>
            </a:r>
            <a:endParaRPr lang="en-US" dirty="0"/>
          </a:p>
        </p:txBody>
      </p:sp>
      <p:sp>
        <p:nvSpPr>
          <p:cNvPr id="17" name="Picture Placeholder 7">
            <a:extLst>
              <a:ext uri="{FF2B5EF4-FFF2-40B4-BE49-F238E27FC236}">
                <a16:creationId xmlns:a16="http://schemas.microsoft.com/office/drawing/2014/main" id="{E889D859-F4A1-3E97-F05E-8D134A25B9F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576074" y="2667000"/>
            <a:ext cx="2473324" cy="2476500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31D025A0-5106-DFB0-90B1-8B366B78913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429002" y="2592018"/>
            <a:ext cx="5708649" cy="2476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5980" indent="-255980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1962" indent="-255980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7942" indent="-255980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9" name="Picture Placeholder 7">
            <a:extLst>
              <a:ext uri="{FF2B5EF4-FFF2-40B4-BE49-F238E27FC236}">
                <a16:creationId xmlns:a16="http://schemas.microsoft.com/office/drawing/2014/main" id="{A33F8C74-1D30-FEA9-4F3C-636531C86142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12757152" y="6121400"/>
            <a:ext cx="2473324" cy="2476500"/>
          </a:xfrm>
          <a:solidFill>
            <a:srgbClr val="E0E0E0"/>
          </a:solidFill>
        </p:spPr>
        <p:txBody>
          <a:bodyPr anchor="ctr"/>
          <a:lstStyle>
            <a:lvl1pPr marL="0" marR="0" indent="0" algn="ctr" defTabSz="2437912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2437912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Place imagery here</a:t>
            </a:r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A52D1EA1-405F-7875-BAB9-B258776E146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5617826" y="6046418"/>
            <a:ext cx="5708649" cy="2476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5980" indent="-255980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1962" indent="-255980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7942" indent="-255980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1" name="Picture Placeholder 7">
            <a:extLst>
              <a:ext uri="{FF2B5EF4-FFF2-40B4-BE49-F238E27FC236}">
                <a16:creationId xmlns:a16="http://schemas.microsoft.com/office/drawing/2014/main" id="{2E690121-61A1-708E-E5B8-5B65A668E628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12757152" y="9525000"/>
            <a:ext cx="2473324" cy="2476500"/>
          </a:xfrm>
          <a:solidFill>
            <a:srgbClr val="E0E0E0"/>
          </a:solidFill>
        </p:spPr>
        <p:txBody>
          <a:bodyPr anchor="ctr"/>
          <a:lstStyle>
            <a:lvl1pPr marL="0" marR="0" indent="0" algn="ctr" defTabSz="2437912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2437912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Place imagery here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73849969-24A3-113A-C58E-4A4B0FB29BA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5617826" y="9450020"/>
            <a:ext cx="5708649" cy="2476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5980" indent="-255980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1962" indent="-255980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7942" indent="-255980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3" name="Picture Placeholder 7">
            <a:extLst>
              <a:ext uri="{FF2B5EF4-FFF2-40B4-BE49-F238E27FC236}">
                <a16:creationId xmlns:a16="http://schemas.microsoft.com/office/drawing/2014/main" id="{F94AC7E0-2DC4-5DEB-8E1E-2F27996F98E6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12757152" y="2667000"/>
            <a:ext cx="2473324" cy="2476500"/>
          </a:xfrm>
          <a:solidFill>
            <a:srgbClr val="E0E0E0"/>
          </a:solidFill>
        </p:spPr>
        <p:txBody>
          <a:bodyPr anchor="ctr"/>
          <a:lstStyle>
            <a:lvl1pPr marL="0" marR="0" indent="0" algn="ctr" defTabSz="2437912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2437912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Place imagery here</a:t>
            </a:r>
          </a:p>
        </p:txBody>
      </p:sp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3E3566C7-C728-77B2-2A34-BBB83D482F5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5617826" y="2592018"/>
            <a:ext cx="5708649" cy="2476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5980" indent="-255980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1962" indent="-255980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7942" indent="-255980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74870601-E9CA-9D0E-804F-2A7353CE534A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3" y="12938839"/>
            <a:ext cx="270907" cy="24622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3780246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2 columns, larg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691A7-388D-D543-2C74-58FA1F3BC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672" y="396574"/>
            <a:ext cx="11045825" cy="4573587"/>
          </a:xfrm>
        </p:spPr>
        <p:txBody>
          <a:bodyPr rIns="457200"/>
          <a:lstStyle>
            <a:lvl1pPr>
              <a:lnSpc>
                <a:spcPct val="100000"/>
              </a:lnSpc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E09569-73DF-2226-A7D7-ABBE84A470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763500" y="501090"/>
            <a:ext cx="4953000" cy="11431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9B0D0BB0-9896-0353-D972-26B687C3D8D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8859500" y="501090"/>
            <a:ext cx="4953000" cy="11431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A54578-ECD5-347E-35A9-C3F93EB8CDF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IBM Think 2023 / © 2023 IBM Corporation</a:t>
            </a:r>
            <a:endParaRPr lang="en-US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C7A51FE3-0F54-1487-47B4-164B5B802CA1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98217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, plai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969" y="334118"/>
            <a:ext cx="11050589" cy="4573588"/>
          </a:xfrm>
        </p:spPr>
        <p:txBody>
          <a:bodyPr/>
          <a:lstStyle>
            <a:lvl1pPr>
              <a:lnSpc>
                <a:spcPct val="100000"/>
              </a:lnSpc>
              <a:defRPr sz="8598"/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A09496-D938-6EB1-106C-48C5E423EAB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279952" y="12526964"/>
            <a:ext cx="1638299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661120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2 columns, small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691A7-388D-D543-2C74-58FA1F3BC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546" y="488564"/>
            <a:ext cx="4953000" cy="4573587"/>
          </a:xfrm>
        </p:spPr>
        <p:txBody>
          <a:bodyPr/>
          <a:lstStyle>
            <a:lvl1pPr>
              <a:lnSpc>
                <a:spcPct val="100000"/>
              </a:lnSpc>
              <a:defRPr sz="36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E09569-73DF-2226-A7D7-ABBE84A470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763500" y="494757"/>
            <a:ext cx="4953000" cy="11431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9B0D0BB0-9896-0353-D972-26B687C3D8D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8859500" y="494757"/>
            <a:ext cx="4953000" cy="11431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A54578-ECD5-347E-35A9-C3F93EB8CDF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IBM Think 2023 / © 2023 IBM Corporation</a:t>
            </a:r>
            <a:endParaRPr lang="en-US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745FF4F8-7F82-E9C2-8046-C791019E1694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4956051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2 columns, dividers, larg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E75BA-E283-08AE-B230-A89A2245C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672" y="396574"/>
            <a:ext cx="11039476" cy="4573587"/>
          </a:xfrm>
        </p:spPr>
        <p:txBody>
          <a:bodyPr rIns="457200"/>
          <a:lstStyle>
            <a:lvl1pPr>
              <a:lnSpc>
                <a:spcPct val="100000"/>
              </a:lnSpc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8AF10F27-0178-9C93-8741-F0241501B4B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763500" y="501090"/>
            <a:ext cx="4953000" cy="15255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17CD3DC6-7946-2D82-C3E4-10BC579C88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8859500" y="501090"/>
            <a:ext cx="4959350" cy="15255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898D950-EA52-ABF9-D15D-C6C8FE94649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763500" y="3366370"/>
            <a:ext cx="4953000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8288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36576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54864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A501ADC5-5846-FF23-F5DB-93E8D05863E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8862675" y="3366370"/>
            <a:ext cx="4953000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8288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36576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54864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AE734E-170F-6CE2-C852-A644ACB8F409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IBM Think 2023 / © 2023 IBM Corporation</a:t>
            </a:r>
            <a:endParaRPr lang="en-US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9BFC0CA6-CE6F-D94C-2967-FBF2240020C4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170831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2 columns, dividers, small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E75BA-E283-08AE-B230-A89A2245C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13616"/>
            <a:ext cx="4949826" cy="4573587"/>
          </a:xfrm>
        </p:spPr>
        <p:txBody>
          <a:bodyPr rIns="0"/>
          <a:lstStyle>
            <a:lvl1pPr>
              <a:lnSpc>
                <a:spcPct val="10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8AF10F27-0178-9C93-8741-F0241501B4B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763500" y="513616"/>
            <a:ext cx="4953000" cy="15255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17CD3DC6-7946-2D82-C3E4-10BC579C88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8859500" y="513616"/>
            <a:ext cx="4959350" cy="15255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898D950-EA52-ABF9-D15D-C6C8FE94649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763500" y="3366370"/>
            <a:ext cx="4953000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8288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36576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54864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A501ADC5-5846-FF23-F5DB-93E8D05863E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8865850" y="3366370"/>
            <a:ext cx="4953000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8288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36576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54864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AE734E-170F-6CE2-C852-A644ACB8F409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IBM Think 2023 / © 2023 IBM Corporation</a:t>
            </a:r>
            <a:endParaRPr lang="en-US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8CF1D655-1791-BEF3-D8AA-E589057E73AC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240754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2 columns, dividers, pictogram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972" y="396574"/>
            <a:ext cx="4949825" cy="1141413"/>
          </a:xfrm>
        </p:spPr>
        <p:txBody>
          <a:bodyPr/>
          <a:lstStyle>
            <a:lvl1pPr>
              <a:lnSpc>
                <a:spcPct val="100000"/>
              </a:lnSpc>
              <a:defRPr sz="64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E6C7C8-F097-FDD3-FF97-3FC4133BC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67500" y="3341318"/>
            <a:ext cx="4951413" cy="8572500"/>
          </a:xfrm>
        </p:spPr>
        <p:txBody>
          <a:bodyPr/>
          <a:lstStyle>
            <a:lvl1pPr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0B684B-61D6-CF9E-57FC-892D7CEE8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7638" y="3366370"/>
            <a:ext cx="4953000" cy="8572500"/>
          </a:xfrm>
        </p:spPr>
        <p:txBody>
          <a:bodyPr/>
          <a:lstStyle>
            <a:lvl1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8288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36576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54864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E0D5184-93C0-B658-7967-FBC78C38A5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863638" y="3366370"/>
            <a:ext cx="4959350" cy="8572500"/>
          </a:xfrm>
        </p:spPr>
        <p:txBody>
          <a:bodyPr/>
          <a:lstStyle>
            <a:lvl1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8288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36576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54864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92CE3F-FA6A-2FE0-0146-4BFD45CF29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631051" y="396574"/>
            <a:ext cx="4956175" cy="1141412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2"/>
                </a:solidFill>
              </a:defRPr>
            </a:lvl1pPr>
            <a:lvl2pPr>
              <a:lnSpc>
                <a:spcPct val="90000"/>
              </a:lnSpc>
              <a:spcBef>
                <a:spcPts val="0"/>
              </a:spcBef>
              <a:defRPr sz="2800"/>
            </a:lvl2pPr>
            <a:lvl3pPr>
              <a:lnSpc>
                <a:spcPct val="90000"/>
              </a:lnSpc>
              <a:spcBef>
                <a:spcPts val="0"/>
              </a:spcBef>
              <a:defRPr sz="2800"/>
            </a:lvl3pPr>
            <a:lvl4pPr>
              <a:lnSpc>
                <a:spcPct val="90000"/>
              </a:lnSpc>
              <a:spcBef>
                <a:spcPts val="0"/>
              </a:spcBef>
              <a:defRPr sz="2800"/>
            </a:lvl4pPr>
            <a:lvl5pPr>
              <a:lnSpc>
                <a:spcPct val="90000"/>
              </a:lnSpc>
              <a:spcBef>
                <a:spcPts val="0"/>
              </a:spcBef>
              <a:defRPr sz="2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4E8FFEFF-CCD0-A436-418A-5FB8624CCC89}"/>
              </a:ext>
            </a:extLst>
          </p:cNvPr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12763500" y="576072"/>
            <a:ext cx="1216152" cy="1214462"/>
          </a:xfrm>
        </p:spPr>
        <p:txBody>
          <a:bodyPr anchor="ctr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484E55D7-CBB2-992D-3E77-5CB7B7CADA9C}"/>
              </a:ext>
            </a:extLst>
          </p:cNvPr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18859500" y="576072"/>
            <a:ext cx="1217844" cy="1216152"/>
          </a:xfrm>
        </p:spPr>
        <p:txBody>
          <a:bodyPr anchor="ctr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B96A2B-2DD4-AEBB-75C4-9215E33D2664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IBM Think 2023 / © 2023 IBM Corporation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02744BD-C7A4-D538-2E19-AA279C025A21}"/>
              </a:ext>
            </a:extLst>
          </p:cNvPr>
          <p:cNvCxnSpPr/>
          <p:nvPr userDrawn="1"/>
        </p:nvCxnSpPr>
        <p:spPr bwMode="auto">
          <a:xfrm>
            <a:off x="12188952" y="569913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DCE883F-3781-7F7E-8236-8BB5CEBAD77C}"/>
              </a:ext>
            </a:extLst>
          </p:cNvPr>
          <p:cNvCxnSpPr/>
          <p:nvPr userDrawn="1"/>
        </p:nvCxnSpPr>
        <p:spPr bwMode="auto">
          <a:xfrm>
            <a:off x="18288000" y="569913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Slide Number">
            <a:extLst>
              <a:ext uri="{FF2B5EF4-FFF2-40B4-BE49-F238E27FC236}">
                <a16:creationId xmlns:a16="http://schemas.microsoft.com/office/drawing/2014/main" id="{FE28AB83-26B6-464D-000B-077BBC188616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3412524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4 stacked wide, pictogram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1099CB-CB87-D5D5-506D-4B49C08161D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6072" y="2478024"/>
            <a:ext cx="6670675" cy="3048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1pPr>
            <a:lvl2pPr marL="402336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2pPr>
            <a:lvl3pPr marL="804672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3pPr>
            <a:lvl4pPr marL="1115568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C1DA3C4-E728-0E45-C91D-8EDF4B495FF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763500" y="2476500"/>
            <a:ext cx="6667500" cy="3048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1pPr>
            <a:lvl2pPr marL="402336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2pPr>
            <a:lvl3pPr marL="804672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3pPr>
            <a:lvl4pPr marL="1115568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0565063-698E-31B0-B619-B99A9A0B3DB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6072" y="8785880"/>
            <a:ext cx="6670676" cy="3048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1pPr>
            <a:lvl2pPr marL="402336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2pPr>
            <a:lvl3pPr marL="804672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3pPr>
            <a:lvl4pPr marL="1115568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4E44FFD-1EB7-1873-F6D1-67DE839EF09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763501" y="8782832"/>
            <a:ext cx="6667500" cy="3048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1pPr>
            <a:lvl2pPr marL="402336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2pPr>
            <a:lvl3pPr marL="804672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3pPr>
            <a:lvl4pPr marL="1115568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30AB5158-BCB8-39EE-DA85-F2CD01699FBB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76072" y="576072"/>
            <a:ext cx="1216152" cy="1216152"/>
          </a:xfrm>
        </p:spPr>
        <p:txBody>
          <a:bodyPr anchor="ctr"/>
          <a:lstStyle>
            <a:lvl1pPr algn="ctr">
              <a:defRPr sz="1600"/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3C3730E5-61EB-7405-CC85-AB04242CDBC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2763500" y="576072"/>
            <a:ext cx="1216152" cy="1216152"/>
          </a:xfrm>
        </p:spPr>
        <p:txBody>
          <a:bodyPr anchor="ctr"/>
          <a:lstStyle>
            <a:lvl1pPr algn="ctr">
              <a:defRPr sz="1600"/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2C94928-6A9B-2EA7-301C-71E5F2547C8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76072" y="6874783"/>
            <a:ext cx="1216152" cy="1216152"/>
          </a:xfrm>
        </p:spPr>
        <p:txBody>
          <a:bodyPr anchor="ctr"/>
          <a:lstStyle>
            <a:lvl1pPr algn="ctr">
              <a:defRPr sz="1600"/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2E840026-2FAF-826F-DCFD-3FF0082B0823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2763500" y="6877832"/>
            <a:ext cx="1216152" cy="1216152"/>
          </a:xfrm>
        </p:spPr>
        <p:txBody>
          <a:bodyPr anchor="ctr"/>
          <a:lstStyle>
            <a:lvl1pPr algn="ctr">
              <a:defRPr sz="1600"/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07BB90E-D2B7-D6BA-E8F5-B16C3F57F6F9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/>
              <a:t>IBM Think 2023 / © 2023 IBM Corporation</a:t>
            </a:r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0A530A6-2F26-DA70-D0D9-6DD90453CEC1}"/>
              </a:ext>
            </a:extLst>
          </p:cNvPr>
          <p:cNvCxnSpPr/>
          <p:nvPr userDrawn="1"/>
        </p:nvCxnSpPr>
        <p:spPr bwMode="auto">
          <a:xfrm>
            <a:off x="12192000" y="569913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C5483A0-0E31-72CE-21C3-6248FAEBC09A}"/>
              </a:ext>
            </a:extLst>
          </p:cNvPr>
          <p:cNvCxnSpPr/>
          <p:nvPr userDrawn="1"/>
        </p:nvCxnSpPr>
        <p:spPr bwMode="auto">
          <a:xfrm>
            <a:off x="568325" y="6096000"/>
            <a:ext cx="23244175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Slide Number">
            <a:extLst>
              <a:ext uri="{FF2B5EF4-FFF2-40B4-BE49-F238E27FC236}">
                <a16:creationId xmlns:a16="http://schemas.microsoft.com/office/drawing/2014/main" id="{FDDCE3A8-54F6-70FC-38D0-2AF2D8AB71E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0496384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4 stacked, small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1569762"/>
            <a:ext cx="5715000" cy="2276856"/>
          </a:xfrm>
        </p:spPr>
        <p:txBody>
          <a:bodyPr/>
          <a:lstStyle>
            <a:lvl1pPr>
              <a:lnSpc>
                <a:spcPct val="110000"/>
              </a:lnSpc>
              <a:defRPr sz="36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93A9C8C-F98C-5899-BE8B-D1A544D66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765024" y="501090"/>
            <a:ext cx="4953000" cy="51450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A62B128-D226-0D9B-89EC-51AFD07F30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8859500" y="501090"/>
            <a:ext cx="4959350" cy="51450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DD5CF1-28D6-74AF-B345-5911CB10D45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763500" y="6767708"/>
            <a:ext cx="4953000" cy="4953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7B1C684-915C-90D4-C69F-C24979A42EF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8859500" y="6767708"/>
            <a:ext cx="4953000" cy="4953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D46B95-CF19-9C3F-1691-68ABF62095BE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IBM Think 2023 / © 2023 IBM Corporation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29EF9E2-1551-8357-22BD-8C43EF5EBE3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76072" y="501090"/>
            <a:ext cx="4956175" cy="1141412"/>
          </a:xfrm>
        </p:spPr>
        <p:txBody>
          <a:bodyPr/>
          <a:lstStyle>
            <a:lvl1pPr>
              <a:defRPr sz="2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6CE92126-B67C-8301-95D0-A821B804399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433241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4 stacked, larg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672" y="1464418"/>
            <a:ext cx="11044239" cy="2276856"/>
          </a:xfrm>
        </p:spPr>
        <p:txBody>
          <a:bodyPr rIns="457200"/>
          <a:lstStyle>
            <a:lvl1pPr>
              <a:lnSpc>
                <a:spcPct val="110000"/>
              </a:lnSpc>
              <a:defRPr sz="64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93A9C8C-F98C-5899-BE8B-D1A544D66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763500" y="494757"/>
            <a:ext cx="4953000" cy="51450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A62B128-D226-0D9B-89EC-51AFD07F30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8859500" y="494757"/>
            <a:ext cx="4959350" cy="51450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DD5CF1-28D6-74AF-B345-5911CB10D45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763500" y="6780234"/>
            <a:ext cx="4953000" cy="4953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7B1C684-915C-90D4-C69F-C24979A42EF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8859500" y="6780234"/>
            <a:ext cx="4953000" cy="4953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D46B95-CF19-9C3F-1691-68ABF62095BE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IBM Think 2023 / © 2023 IBM Corporation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29EF9E2-1551-8357-22BD-8C43EF5EBE3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76072" y="494757"/>
            <a:ext cx="4956175" cy="448056"/>
          </a:xfrm>
        </p:spPr>
        <p:txBody>
          <a:bodyPr/>
          <a:lstStyle>
            <a:lvl1pPr>
              <a:defRPr sz="2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D8351E8F-C586-866F-37A3-340B3DD347B2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1810613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4 horizontal, small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4353C-7670-AC55-CDA3-888971A54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26316"/>
            <a:ext cx="4956175" cy="4573587"/>
          </a:xfrm>
        </p:spPr>
        <p:txBody>
          <a:bodyPr/>
          <a:lstStyle>
            <a:lvl1pPr>
              <a:lnSpc>
                <a:spcPct val="10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A71C2BF-857E-B291-7D82-5920AF4A527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6072" y="6782092"/>
            <a:ext cx="4949825" cy="534491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257EC586-7CBB-7AC4-C2FA-85F4BA8AA03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63241" y="6782092"/>
            <a:ext cx="4949825" cy="534491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A0ABD1EA-F6CD-F56B-B5E1-034EEB64D6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7760" y="6782092"/>
            <a:ext cx="4949825" cy="534491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0F2DD97F-E181-3C33-32D8-844B57967D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859500" y="6782092"/>
            <a:ext cx="4949825" cy="534491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B76B22-9748-7A34-9D32-D77BB1B498E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IBM Think 2023 / © 2023 IBM Corporation</a:t>
            </a:r>
            <a:endParaRPr lang="en-US" dirty="0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7D0BCD34-4CA7-388C-5244-7DC8F9F36FAC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4362297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4 horizontal, larg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4353C-7670-AC55-CDA3-888971A54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972" y="396574"/>
            <a:ext cx="11050589" cy="4573587"/>
          </a:xfrm>
        </p:spPr>
        <p:txBody>
          <a:bodyPr rIns="457200"/>
          <a:lstStyle>
            <a:lvl1pPr>
              <a:lnSpc>
                <a:spcPct val="100000"/>
              </a:lnSpc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A71C2BF-857E-B291-7D82-5920AF4A527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6072" y="6782092"/>
            <a:ext cx="4949825" cy="534491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257EC586-7CBB-7AC4-C2FA-85F4BA8AA03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69591" y="6782092"/>
            <a:ext cx="4949825" cy="534491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A0ABD1EA-F6CD-F56B-B5E1-034EEB64D6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7760" y="6782092"/>
            <a:ext cx="4949825" cy="534491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0F2DD97F-E181-3C33-32D8-844B57967D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859500" y="6782092"/>
            <a:ext cx="4949825" cy="534491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B76B22-9748-7A34-9D32-D77BB1B498E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IBM Think 2023 / © 2023 IBM Corporation</a:t>
            </a:r>
            <a:endParaRPr lang="en-US" dirty="0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238163DF-77AB-875A-C8AC-2F8AEABFB85F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7828484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6 stack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01090"/>
            <a:ext cx="4949825" cy="4573588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93A9C8C-F98C-5899-BE8B-D1A544D66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763500" y="501090"/>
            <a:ext cx="4953000" cy="51450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A62B128-D226-0D9B-89EC-51AFD07F30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8859500" y="501090"/>
            <a:ext cx="4959350" cy="51450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DD5CF1-28D6-74AF-B345-5911CB10D45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763500" y="6780234"/>
            <a:ext cx="4953000" cy="4953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7B1C684-915C-90D4-C69F-C24979A42EF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8859500" y="6780234"/>
            <a:ext cx="4953000" cy="4953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B1D44C30-196F-B4B1-540A-E556579735D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665976" y="501090"/>
            <a:ext cx="4953000" cy="51450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AB1A268B-43F5-F600-93B7-6248877F5D3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669151" y="6780234"/>
            <a:ext cx="4953000" cy="4953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A4BD59-9F51-7E32-8659-A763D0799EB2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IBM Think 2023 / © 2023 IBM Corporation</a:t>
            </a:r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180E7AB4-F0E4-7C09-7FE7-9F182217FE0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60560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, plain, business uni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969" y="334118"/>
            <a:ext cx="11050589" cy="4573588"/>
          </a:xfrm>
        </p:spPr>
        <p:txBody>
          <a:bodyPr/>
          <a:lstStyle>
            <a:lvl1pPr>
              <a:lnSpc>
                <a:spcPct val="100000"/>
              </a:lnSpc>
              <a:defRPr sz="8598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A2629C-3C99-5809-3D6C-46ACEB922F7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76072" y="12463272"/>
            <a:ext cx="11050589" cy="762000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5E26C6-9CEF-2A61-0C64-FAACB68F53D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279952" y="12526964"/>
            <a:ext cx="1638299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245723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6 stacked, ico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A5819-78ED-4475-16CD-65C8A2C5EC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01090"/>
            <a:ext cx="4949825" cy="2859087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148C06-F3C6-0E95-A225-29F730DD158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67500" y="1333500"/>
            <a:ext cx="4951413" cy="3810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1pPr>
            <a:lvl2pPr marL="219456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2pPr>
            <a:lvl3pPr marL="438912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3pPr>
            <a:lvl4pPr marL="658368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81FD5E03-A007-B728-4616-E05622A43A3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763501" y="1333500"/>
            <a:ext cx="4953000" cy="3810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1pPr>
            <a:lvl2pPr marL="219456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2pPr>
            <a:lvl3pPr marL="438912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3pPr>
            <a:lvl4pPr marL="658368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EEC06719-7195-BBE7-0154-56A039A4B3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8859501" y="1333500"/>
            <a:ext cx="4953000" cy="3810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1pPr>
            <a:lvl2pPr marL="219456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2pPr>
            <a:lvl3pPr marL="438912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3pPr>
            <a:lvl4pPr marL="658368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2704E464-B0E0-CDD0-B14B-FA6386285AE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667500" y="7592869"/>
            <a:ext cx="4951413" cy="3810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1pPr>
            <a:lvl2pPr marL="219456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2pPr>
            <a:lvl3pPr marL="438912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3pPr>
            <a:lvl4pPr marL="658368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E96B64B8-6DA8-8704-DD30-37587B3E682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763501" y="7592869"/>
            <a:ext cx="4951413" cy="3792682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1pPr>
            <a:lvl2pPr marL="219456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2pPr>
            <a:lvl3pPr marL="438912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3pPr>
            <a:lvl4pPr marL="658368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AF965C82-A0A6-A670-C10A-6073DD3549E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8859501" y="7592869"/>
            <a:ext cx="4953000" cy="3810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1pPr>
            <a:lvl2pPr marL="219456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2pPr>
            <a:lvl3pPr marL="438912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3pPr>
            <a:lvl4pPr marL="658368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DD1F0C48-79E5-E356-43FC-0FCF2DE89A2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667500" y="576072"/>
            <a:ext cx="402336" cy="403225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7" name="Picture Placeholder 15">
            <a:extLst>
              <a:ext uri="{FF2B5EF4-FFF2-40B4-BE49-F238E27FC236}">
                <a16:creationId xmlns:a16="http://schemas.microsoft.com/office/drawing/2014/main" id="{18E9E323-0756-7849-8F52-19C58A517BD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2763501" y="576072"/>
            <a:ext cx="402336" cy="403225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8" name="Picture Placeholder 15">
            <a:extLst>
              <a:ext uri="{FF2B5EF4-FFF2-40B4-BE49-F238E27FC236}">
                <a16:creationId xmlns:a16="http://schemas.microsoft.com/office/drawing/2014/main" id="{7C3BFFDB-5499-B3D7-98B2-1ABDA7D5C9D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18859501" y="576072"/>
            <a:ext cx="402336" cy="403225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9" name="Picture Placeholder 15">
            <a:extLst>
              <a:ext uri="{FF2B5EF4-FFF2-40B4-BE49-F238E27FC236}">
                <a16:creationId xmlns:a16="http://schemas.microsoft.com/office/drawing/2014/main" id="{C00295A2-8D30-455D-EBB9-FA7A46791936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6667500" y="6858000"/>
            <a:ext cx="402336" cy="403225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0" name="Picture Placeholder 15">
            <a:extLst>
              <a:ext uri="{FF2B5EF4-FFF2-40B4-BE49-F238E27FC236}">
                <a16:creationId xmlns:a16="http://schemas.microsoft.com/office/drawing/2014/main" id="{F30F0F2C-CA19-3A79-4375-EB8A00FA887C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12763501" y="6858000"/>
            <a:ext cx="402336" cy="403225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1" name="Picture Placeholder 15">
            <a:extLst>
              <a:ext uri="{FF2B5EF4-FFF2-40B4-BE49-F238E27FC236}">
                <a16:creationId xmlns:a16="http://schemas.microsoft.com/office/drawing/2014/main" id="{9354D8C6-F61D-3FC1-07F8-FEE730E2D7A8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18859501" y="6858000"/>
            <a:ext cx="402336" cy="403225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A430D6-E733-E611-E1EF-A795D0B0362A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US"/>
              <a:t>IBM Think 2023 / © 2023 IBM Corporation</a:t>
            </a:r>
            <a:endParaRPr lang="en-US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52CDB94-BA57-B58F-95F0-D406FE34BB40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096000" y="6096000"/>
            <a:ext cx="17722850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5CBE6E3-0E18-8A57-578D-D314948AF14F}"/>
              </a:ext>
            </a:extLst>
          </p:cNvPr>
          <p:cNvCxnSpPr/>
          <p:nvPr userDrawn="1"/>
        </p:nvCxnSpPr>
        <p:spPr bwMode="auto">
          <a:xfrm>
            <a:off x="6096000" y="569913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7200B05-7E36-4E03-3739-0BA983764616}"/>
              </a:ext>
            </a:extLst>
          </p:cNvPr>
          <p:cNvCxnSpPr/>
          <p:nvPr userDrawn="1"/>
        </p:nvCxnSpPr>
        <p:spPr bwMode="auto">
          <a:xfrm>
            <a:off x="18288000" y="569913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2FF3B59-8BBA-8C99-9D4D-743723E434FC}"/>
              </a:ext>
            </a:extLst>
          </p:cNvPr>
          <p:cNvCxnSpPr/>
          <p:nvPr userDrawn="1"/>
        </p:nvCxnSpPr>
        <p:spPr bwMode="auto">
          <a:xfrm>
            <a:off x="12188952" y="566928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Slide Number">
            <a:extLst>
              <a:ext uri="{FF2B5EF4-FFF2-40B4-BE49-F238E27FC236}">
                <a16:creationId xmlns:a16="http://schemas.microsoft.com/office/drawing/2014/main" id="{A0B46D22-64E6-4222-F4E2-B807A7A1528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4205542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6 stacked, alternate, larg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3E52F-EEA1-D56F-5E7A-C1983151D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972" y="396574"/>
            <a:ext cx="11039475" cy="3413126"/>
          </a:xfrm>
        </p:spPr>
        <p:txBody>
          <a:bodyPr rIns="457200"/>
          <a:lstStyle>
            <a:lvl1pPr>
              <a:lnSpc>
                <a:spcPct val="100000"/>
              </a:lnSpc>
              <a:defRPr sz="64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D534223-A15F-A9E6-C7FA-95FFDF117A5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763500" y="501090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C1675E3B-BB72-1CF2-CC6C-1977AEAF592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8862675" y="501090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258F0BD-A5CC-CECC-5230-86FB175FD67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763500" y="6780234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D9573D61-18CF-FC91-A019-041D3206DAE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8862675" y="6780234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75681CC4-265E-A18C-1C70-60E527BC624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76072" y="6778710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8D234ED4-217E-BF9B-FDEE-0BE07F831ED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667500" y="6780234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A5ACE3-ACF8-D072-E98D-B30BD47D0818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IBM Think 2023 / © 2023 IBM Corporation</a:t>
            </a:r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F455E69-0B51-1D31-E569-651079398D33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574675" y="6096000"/>
            <a:ext cx="23244175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4C560F4-CB2D-6B04-588B-57BB4D4E6DC3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096000" y="6096000"/>
            <a:ext cx="0" cy="590550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87B78A1-A315-98D3-1692-18AAAF4C6002}"/>
              </a:ext>
            </a:extLst>
          </p:cNvPr>
          <p:cNvCxnSpPr/>
          <p:nvPr userDrawn="1"/>
        </p:nvCxnSpPr>
        <p:spPr bwMode="auto">
          <a:xfrm>
            <a:off x="18288000" y="569913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764036E-86AB-0893-B72B-200B84A6BCFD}"/>
              </a:ext>
            </a:extLst>
          </p:cNvPr>
          <p:cNvCxnSpPr/>
          <p:nvPr userDrawn="1"/>
        </p:nvCxnSpPr>
        <p:spPr bwMode="auto">
          <a:xfrm>
            <a:off x="12188952" y="566928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Slide Number">
            <a:extLst>
              <a:ext uri="{FF2B5EF4-FFF2-40B4-BE49-F238E27FC236}">
                <a16:creationId xmlns:a16="http://schemas.microsoft.com/office/drawing/2014/main" id="{25C7A71B-E65D-0A5D-606D-9F95D5AC6BE8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4512172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6 stacked, alternate, small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3E52F-EEA1-D56F-5E7A-C1983151D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546" y="463338"/>
            <a:ext cx="4949825" cy="3413126"/>
          </a:xfrm>
        </p:spPr>
        <p:txBody>
          <a:bodyPr rIns="0"/>
          <a:lstStyle>
            <a:lvl1pPr>
              <a:lnSpc>
                <a:spcPct val="110000"/>
              </a:lnSpc>
              <a:defRPr sz="36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D534223-A15F-A9E6-C7FA-95FFDF117A5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763500" y="501090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C1675E3B-BB72-1CF2-CC6C-1977AEAF592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8862675" y="501090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258F0BD-A5CC-CECC-5230-86FB175FD67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763500" y="6780234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D9573D61-18CF-FC91-A019-041D3206DAE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8862675" y="6780234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75681CC4-265E-A18C-1C70-60E527BC624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0160" y="6780234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8D234ED4-217E-BF9B-FDEE-0BE07F831ED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667500" y="6780234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A5ACE3-ACF8-D072-E98D-B30BD47D0818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IBM Think 2023 / © 2023 IBM Corporation</a:t>
            </a:r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F455E69-0B51-1D31-E569-651079398D33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574675" y="6096000"/>
            <a:ext cx="23244175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4C560F4-CB2D-6B04-588B-57BB4D4E6DC3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096000" y="6096000"/>
            <a:ext cx="0" cy="590550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87B78A1-A315-98D3-1692-18AAAF4C6002}"/>
              </a:ext>
            </a:extLst>
          </p:cNvPr>
          <p:cNvCxnSpPr/>
          <p:nvPr userDrawn="1"/>
        </p:nvCxnSpPr>
        <p:spPr bwMode="auto">
          <a:xfrm>
            <a:off x="18288000" y="569913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764036E-86AB-0893-B72B-200B84A6BCFD}"/>
              </a:ext>
            </a:extLst>
          </p:cNvPr>
          <p:cNvCxnSpPr/>
          <p:nvPr userDrawn="1"/>
        </p:nvCxnSpPr>
        <p:spPr bwMode="auto">
          <a:xfrm>
            <a:off x="12188952" y="566928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Slide Number">
            <a:extLst>
              <a:ext uri="{FF2B5EF4-FFF2-40B4-BE49-F238E27FC236}">
                <a16:creationId xmlns:a16="http://schemas.microsoft.com/office/drawing/2014/main" id="{78DA00F4-B5C9-B0CB-71F8-ED123EAA68CC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212167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or imagery, half, inse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01090"/>
            <a:ext cx="4949825" cy="1525588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8FE37E5-0FED-B2B2-3150-F02A8956CD3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76072" y="3341318"/>
            <a:ext cx="4956175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88F00625-4E10-D884-2256-56B294B4BA8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67500" y="3341318"/>
            <a:ext cx="4951413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77F84A-1700-568D-FF6C-C74EAF713E1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IBM Think 2023 / © 2023 IBM Corporation</a:t>
            </a:r>
            <a:endParaRPr lang="en-US" dirty="0"/>
          </a:p>
        </p:txBody>
      </p:sp>
      <p:sp>
        <p:nvSpPr>
          <p:cNvPr id="5" name="Picture Placeholder 10">
            <a:extLst>
              <a:ext uri="{FF2B5EF4-FFF2-40B4-BE49-F238E27FC236}">
                <a16:creationId xmlns:a16="http://schemas.microsoft.com/office/drawing/2014/main" id="{468A48E8-BE84-7972-AB73-8E31C1C1349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2763500" y="569913"/>
            <a:ext cx="11049000" cy="12574587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</p:spTree>
    <p:extLst>
      <p:ext uri="{BB962C8B-B14F-4D97-AF65-F5344CB8AC3E}">
        <p14:creationId xmlns:p14="http://schemas.microsoft.com/office/powerpoint/2010/main" val="3224836230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or imagery, 3/4, ble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01090"/>
            <a:ext cx="4949825" cy="1525588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75B039-5865-7356-B725-0FF3C8F73E3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23555959" y="12896848"/>
            <a:ext cx="256541" cy="2540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559113-A66F-B148-0A73-FD8B5C2B023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IBM Think 2023 / © 2023 IBM Corporation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5EDE688-75EF-DA04-F0B3-24F53FFC6BA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6072" y="3341318"/>
            <a:ext cx="4956175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DE390102-FDF4-C834-3F45-02B57A70ADB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096000" y="0"/>
            <a:ext cx="18291175" cy="13716000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</p:spTree>
    <p:extLst>
      <p:ext uri="{BB962C8B-B14F-4D97-AF65-F5344CB8AC3E}">
        <p14:creationId xmlns:p14="http://schemas.microsoft.com/office/powerpoint/2010/main" val="2830154425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or imagery, 3/4, inse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01090"/>
            <a:ext cx="4949825" cy="1525588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75B039-5865-7356-B725-0FF3C8F73E3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23555959" y="12896848"/>
            <a:ext cx="256541" cy="2540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8FE37E5-0FED-B2B2-3150-F02A8956CD3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76072" y="3341318"/>
            <a:ext cx="4956175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8C6A11-84D9-C1BA-F3C9-2E9D1A288B25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IBM Think 2023 / © 2023 IBM Corporation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CC70703B-65B6-4B78-8B7C-73857A06C3A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667500" y="565151"/>
            <a:ext cx="17151350" cy="12579349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</p:spTree>
    <p:extLst>
      <p:ext uri="{BB962C8B-B14F-4D97-AF65-F5344CB8AC3E}">
        <p14:creationId xmlns:p14="http://schemas.microsoft.com/office/powerpoint/2010/main" val="2327768506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or imagery, ble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0C9F466-AC9D-B311-5655-93E326ED59B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23555959" y="12896848"/>
            <a:ext cx="256541" cy="2540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F6679120-DB81-97FD-CD5A-00DC1F5E665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" y="0"/>
            <a:ext cx="24387174" cy="13715999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</p:spTree>
    <p:extLst>
      <p:ext uri="{BB962C8B-B14F-4D97-AF65-F5344CB8AC3E}">
        <p14:creationId xmlns:p14="http://schemas.microsoft.com/office/powerpoint/2010/main" val="4066270910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or imagery, inse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0C9F466-AC9D-B311-5655-93E326ED59B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23555959" y="12896848"/>
            <a:ext cx="256541" cy="2540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4239CCE-9A38-90E1-F860-FF40FBDA240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68325" y="569913"/>
            <a:ext cx="23244175" cy="12580936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</p:spTree>
    <p:extLst>
      <p:ext uri="{BB962C8B-B14F-4D97-AF65-F5344CB8AC3E}">
        <p14:creationId xmlns:p14="http://schemas.microsoft.com/office/powerpoint/2010/main" val="7694905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s, profiles, contributor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01090"/>
            <a:ext cx="4949825" cy="1525588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AB8510EE-4140-AEDB-B7AB-EF1D4B72D2A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76072" y="6121400"/>
            <a:ext cx="2473325" cy="2476500"/>
          </a:xfrm>
          <a:solidFill>
            <a:srgbClr val="E0E0E0"/>
          </a:solidFill>
        </p:spPr>
        <p:txBody>
          <a:bodyPr anchor="ctr"/>
          <a:lstStyle>
            <a:lvl1pPr marL="0" marR="0" indent="0" algn="ctr" defTabSz="2438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2438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Place imagery here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26F49A0-96BE-0B44-B1C8-17D765B10B3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429000" y="6046418"/>
            <a:ext cx="5708650" cy="2476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3F048335-9A0B-2C1F-47A6-67051F20075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76072" y="9525000"/>
            <a:ext cx="2473325" cy="2476500"/>
          </a:xfrm>
          <a:solidFill>
            <a:srgbClr val="E0E0E0"/>
          </a:solidFill>
        </p:spPr>
        <p:txBody>
          <a:bodyPr anchor="ctr"/>
          <a:lstStyle>
            <a:lvl1pPr marL="0" marR="0" indent="0" algn="ctr" defTabSz="2438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2438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Place imagery here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4772377-8015-4C99-7ED3-E4475C524D2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29000" y="9450019"/>
            <a:ext cx="5708650" cy="2476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D83A84-CCD3-C297-7314-225B96D47D6A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/>
              <a:t>IBM Think 2023 / © 2023 IBM Corporation</a:t>
            </a:r>
            <a:endParaRPr lang="en-US" dirty="0"/>
          </a:p>
        </p:txBody>
      </p:sp>
      <p:sp>
        <p:nvSpPr>
          <p:cNvPr id="17" name="Picture Placeholder 7">
            <a:extLst>
              <a:ext uri="{FF2B5EF4-FFF2-40B4-BE49-F238E27FC236}">
                <a16:creationId xmlns:a16="http://schemas.microsoft.com/office/drawing/2014/main" id="{E889D859-F4A1-3E97-F05E-8D134A25B9F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576072" y="2667000"/>
            <a:ext cx="2473325" cy="2476500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31D025A0-5106-DFB0-90B1-8B366B78913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429000" y="2592018"/>
            <a:ext cx="5708650" cy="2476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9" name="Picture Placeholder 7">
            <a:extLst>
              <a:ext uri="{FF2B5EF4-FFF2-40B4-BE49-F238E27FC236}">
                <a16:creationId xmlns:a16="http://schemas.microsoft.com/office/drawing/2014/main" id="{A33F8C74-1D30-FEA9-4F3C-636531C86142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12757150" y="6121400"/>
            <a:ext cx="2473325" cy="2476500"/>
          </a:xfrm>
          <a:solidFill>
            <a:srgbClr val="E0E0E0"/>
          </a:solidFill>
        </p:spPr>
        <p:txBody>
          <a:bodyPr anchor="ctr"/>
          <a:lstStyle>
            <a:lvl1pPr marL="0" marR="0" indent="0" algn="ctr" defTabSz="2438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2438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Place imagery here</a:t>
            </a:r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A52D1EA1-405F-7875-BAB9-B258776E146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5617825" y="6046418"/>
            <a:ext cx="5708650" cy="2476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1" name="Picture Placeholder 7">
            <a:extLst>
              <a:ext uri="{FF2B5EF4-FFF2-40B4-BE49-F238E27FC236}">
                <a16:creationId xmlns:a16="http://schemas.microsoft.com/office/drawing/2014/main" id="{2E690121-61A1-708E-E5B8-5B65A668E628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12757150" y="9525000"/>
            <a:ext cx="2473325" cy="2476500"/>
          </a:xfrm>
          <a:solidFill>
            <a:srgbClr val="E0E0E0"/>
          </a:solidFill>
        </p:spPr>
        <p:txBody>
          <a:bodyPr anchor="ctr"/>
          <a:lstStyle>
            <a:lvl1pPr marL="0" marR="0" indent="0" algn="ctr" defTabSz="2438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2438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Place imagery here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73849969-24A3-113A-C58E-4A4B0FB29BA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5617825" y="9450019"/>
            <a:ext cx="5708650" cy="2476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3" name="Picture Placeholder 7">
            <a:extLst>
              <a:ext uri="{FF2B5EF4-FFF2-40B4-BE49-F238E27FC236}">
                <a16:creationId xmlns:a16="http://schemas.microsoft.com/office/drawing/2014/main" id="{F94AC7E0-2DC4-5DEB-8E1E-2F27996F98E6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12757150" y="2667000"/>
            <a:ext cx="2473325" cy="2476500"/>
          </a:xfrm>
          <a:solidFill>
            <a:srgbClr val="E0E0E0"/>
          </a:solidFill>
        </p:spPr>
        <p:txBody>
          <a:bodyPr anchor="ctr"/>
          <a:lstStyle>
            <a:lvl1pPr marL="0" marR="0" indent="0" algn="ctr" defTabSz="2438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2438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Place imagery here</a:t>
            </a:r>
          </a:p>
        </p:txBody>
      </p:sp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3E3566C7-C728-77B2-2A34-BBB83D482F5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5617825" y="2592018"/>
            <a:ext cx="5708650" cy="2476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74870601-E9CA-9D0E-804F-2A7353CE534A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6719277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01090"/>
            <a:ext cx="4949825" cy="4573587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B3D8D357-75A1-F4FD-F531-380CF7DE4340}"/>
              </a:ext>
            </a:extLst>
          </p:cNvPr>
          <p:cNvSpPr>
            <a:spLocks noGrp="1"/>
          </p:cNvSpPr>
          <p:nvPr>
            <p:ph type="tbl" sz="quarter" idx="11"/>
          </p:nvPr>
        </p:nvSpPr>
        <p:spPr>
          <a:xfrm>
            <a:off x="6667500" y="569913"/>
            <a:ext cx="17145000" cy="11431587"/>
          </a:xfrm>
        </p:spPr>
        <p:txBody>
          <a:bodyPr anchor="ctr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table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8A8EE3-1224-3A4B-8A9E-611D8DCF629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IBM Think 2023 / © 2023 IBM Corporation</a:t>
            </a:r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7989FA07-F7B7-BE4B-581F-7BE47BBA6051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2290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ver, imagery, half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CD5B627-E439-376E-A00C-87BAFF059FD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2763501" y="569914"/>
            <a:ext cx="11049000" cy="12574588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3A412C-EE28-6248-612D-41BAAD7F00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969" y="334118"/>
            <a:ext cx="10101071" cy="10479088"/>
          </a:xfrm>
        </p:spPr>
        <p:txBody>
          <a:bodyPr/>
          <a:lstStyle>
            <a:lvl1pPr>
              <a:lnSpc>
                <a:spcPct val="100000"/>
              </a:lnSpc>
              <a:defRPr sz="8598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35CD4FC-3A11-28F6-09EF-9089FE9596B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7852" y="12526964"/>
            <a:ext cx="1638299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160612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egal disclaimer, one colum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B717A5-5D28-36C3-250F-93E0C68721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37973" y="496956"/>
            <a:ext cx="4956175" cy="2859088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6398">
                <a:solidFill>
                  <a:schemeClr val="tx2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6398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6398"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6398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6398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3FF5DC1-E283-8AC5-8620-93647430318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859499" y="519810"/>
            <a:ext cx="4953001" cy="11431588"/>
          </a:xfrm>
        </p:spPr>
        <p:txBody>
          <a:bodyPr/>
          <a:lstStyle>
            <a:lvl1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46274" indent="-14627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292550" indent="-14627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438824" indent="-14627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r>
              <a:rPr lang="en-US" dirty="0"/>
              <a:t>Copy and paste appropriate legal disclaimer text from one of the three options in the PDF guidance deck, found on pages 22-24. Always use the proper legal disclaimer for your presentation audience.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4A6E1A4-1881-81E9-2BBE-BC4DBFE11A0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IBM Think 2023 / © 2023 IBM Corporation</a:t>
            </a:r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80270476-9FE1-F85E-6F9B-322B184D8FC9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3" y="12938839"/>
            <a:ext cx="270907" cy="24622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3951513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egal disclaimer, two colum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B717A5-5D28-36C3-250F-93E0C68721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38495" y="484430"/>
            <a:ext cx="4956175" cy="2859088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6398">
                <a:solidFill>
                  <a:schemeClr val="tx2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6398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6398"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6398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6398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3FF5DC1-E283-8AC5-8620-93647430318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859499" y="519810"/>
            <a:ext cx="4953001" cy="11431588"/>
          </a:xfrm>
        </p:spPr>
        <p:txBody>
          <a:bodyPr/>
          <a:lstStyle>
            <a:lvl1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46274" indent="-14627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292550" indent="-14627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438824" indent="-14627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r>
              <a:rPr lang="en-US" dirty="0"/>
              <a:t>Copy and paste appropriate legal disclaimer text from one of the three options in the PDF guidance deck, found on pages 22-24. Always use the proper legal disclaimer for your presentation audience.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4A6E1A4-1881-81E9-2BBE-BC4DBFE11A0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581025" y="12804776"/>
            <a:ext cx="4956175" cy="381000"/>
          </a:xfrm>
        </p:spPr>
        <p:txBody>
          <a:bodyPr/>
          <a:lstStyle/>
          <a:p>
            <a:r>
              <a:rPr lang="en-US"/>
              <a:t>IBM Think 2023 / © 2023 IBM Corporation</a:t>
            </a:r>
            <a:endParaRPr lang="en-US" dirty="0"/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54E531DA-4051-706E-065B-21A0391415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763500" y="519810"/>
            <a:ext cx="4953001" cy="11431588"/>
          </a:xfrm>
        </p:spPr>
        <p:txBody>
          <a:bodyPr/>
          <a:lstStyle>
            <a:lvl1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46274" indent="-14627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292550" indent="-14627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438824" indent="-14627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r>
              <a:rPr lang="en-US" dirty="0"/>
              <a:t>Copy and paste appropriate legal disclaimer text from one of the three options in the PDF guidance deck, found on pages 22-24. Always use the proper legal disclaimer for your presentation audience.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CAD686F0-BF95-1E62-61EC-967907338873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3" y="12938839"/>
            <a:ext cx="270907" cy="24622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3392792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gal disclaimer, one colum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B717A5-5D28-36C3-250F-93E0C68721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37972" y="496956"/>
            <a:ext cx="4956175" cy="2859087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6400">
                <a:solidFill>
                  <a:schemeClr val="tx2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3FF5DC1-E283-8AC5-8620-93647430318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859500" y="519809"/>
            <a:ext cx="4953000" cy="11431587"/>
          </a:xfrm>
        </p:spPr>
        <p:txBody>
          <a:bodyPr/>
          <a:lstStyle>
            <a:lvl1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46304" indent="-14630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292608" indent="-14630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438912" indent="-14630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r>
              <a:rPr lang="en-US" dirty="0"/>
              <a:t>Copy and paste appropriate legal disclaimer text from one of the three options in the PDF guidance deck, found on pages 22-24. Always use the proper legal disclaimer for your presentation audience.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4A6E1A4-1881-81E9-2BBE-BC4DBFE11A0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IBM Think 2023 / © 2023 IBM Corporation</a:t>
            </a:r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80270476-9FE1-F85E-6F9B-322B184D8FC9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6187956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gal disclaimer, two colum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B717A5-5D28-36C3-250F-93E0C68721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38494" y="484430"/>
            <a:ext cx="4956175" cy="2859087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6400">
                <a:solidFill>
                  <a:schemeClr val="tx2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3FF5DC1-E283-8AC5-8620-93647430318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859500" y="519809"/>
            <a:ext cx="4953000" cy="11431587"/>
          </a:xfrm>
        </p:spPr>
        <p:txBody>
          <a:bodyPr/>
          <a:lstStyle>
            <a:lvl1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46304" indent="-14630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292608" indent="-14630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438912" indent="-14630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r>
              <a:rPr lang="en-US" dirty="0"/>
              <a:t>Copy and paste appropriate legal disclaimer text from one of the three options in the PDF guidance deck, found on pages 22-24. Always use the proper legal disclaimer for your presentation audience.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4A6E1A4-1881-81E9-2BBE-BC4DBFE11A0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581024" y="12804775"/>
            <a:ext cx="4956176" cy="381000"/>
          </a:xfrm>
        </p:spPr>
        <p:txBody>
          <a:bodyPr/>
          <a:lstStyle/>
          <a:p>
            <a:r>
              <a:rPr lang="en-US"/>
              <a:t>IBM Think 2023 / © 2023 IBM Corporation</a:t>
            </a:r>
            <a:endParaRPr lang="en-US" dirty="0"/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54E531DA-4051-706E-065B-21A0391415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763500" y="519809"/>
            <a:ext cx="4953000" cy="11431587"/>
          </a:xfrm>
        </p:spPr>
        <p:txBody>
          <a:bodyPr/>
          <a:lstStyle>
            <a:lvl1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46304" indent="-14630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292608" indent="-14630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438912" indent="-14630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r>
              <a:rPr lang="en-US" dirty="0"/>
              <a:t>Copy and paste appropriate legal disclaimer text from one of the three options in the PDF guidance deck, found on pages 22-24. Always use the proper legal disclaimer for your presentation audience.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CAD686F0-BF95-1E62-61EC-967907338873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96161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7060FE5-C047-4041-AB41-F553D2847ED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65371" y="6168460"/>
            <a:ext cx="3456432" cy="1379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384914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1EE414-D2B3-B40C-E344-085DBCEA6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755DBD-8DFD-42DC-12A5-297B1AC2FD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733D64-AF6A-AA07-C761-7226ACEB5D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7D126-A57A-9842-BF14-A38A764CDF6D}" type="datetime1">
              <a:rPr lang="en-US" smtClean="0"/>
              <a:t>2/4/25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64AB35-EAB6-2DFD-2A4C-786DC2E087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6FD17B-93E7-3F40-F91C-C7509F992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96BD6A-8100-CD47-AEB4-E9E70B99D7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5885498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 descr="Place imagery here">
            <a:extLst>
              <a:ext uri="{FF2B5EF4-FFF2-40B4-BE49-F238E27FC236}">
                <a16:creationId xmlns:a16="http://schemas.microsoft.com/office/drawing/2014/main" id="{EA7055A2-0B5C-73F2-C2DB-FC7245A7AB3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24387175" cy="12001500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Place imagery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11050588" cy="6288087"/>
          </a:xfrm>
        </p:spPr>
        <p:txBody>
          <a:bodyPr/>
          <a:lstStyle>
            <a:lvl1pPr>
              <a:lnSpc>
                <a:spcPct val="100000"/>
              </a:lnSpc>
              <a:defRPr sz="8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404A9AD-5866-6BA4-C928-31A5F88EF1E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76072" y="12088368"/>
            <a:ext cx="4937887" cy="1143000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D4A8A02-E5FB-018D-1574-2015680C3A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71501" y="12084739"/>
            <a:ext cx="4937887" cy="1143000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8" name="Picture 7" descr="IBM 8-bar logo">
            <a:extLst>
              <a:ext uri="{FF2B5EF4-FFF2-40B4-BE49-F238E27FC236}">
                <a16:creationId xmlns:a16="http://schemas.microsoft.com/office/drawing/2014/main" id="{418F6040-10C6-A4A5-7C1E-09A9F553C05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279951" y="12526963"/>
            <a:ext cx="16383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782349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cy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descr="Blue 10 full slide background ">
            <a:extLst>
              <a:ext uri="{FF2B5EF4-FFF2-40B4-BE49-F238E27FC236}">
                <a16:creationId xmlns:a16="http://schemas.microsoft.com/office/drawing/2014/main" id="{8D23798D-A03E-2BC6-136A-14C1E387E723}"/>
              </a:ext>
            </a:extLst>
          </p:cNvPr>
          <p:cNvSpPr/>
          <p:nvPr userDrawn="1"/>
        </p:nvSpPr>
        <p:spPr bwMode="auto">
          <a:xfrm>
            <a:off x="0" y="0"/>
            <a:ext cx="24387175" cy="12001500"/>
          </a:xfrm>
          <a:prstGeom prst="rect">
            <a:avLst/>
          </a:prstGeom>
          <a:solidFill>
            <a:srgbClr val="E5F6FF"/>
          </a:solidFill>
          <a:ln w="19050">
            <a:solidFill>
              <a:srgbClr val="E5F6FF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IBM Plex Sans Light"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11050589" cy="4573587"/>
          </a:xfrm>
        </p:spPr>
        <p:txBody>
          <a:bodyPr/>
          <a:lstStyle>
            <a:lvl1pPr>
              <a:lnSpc>
                <a:spcPct val="100000"/>
              </a:lnSpc>
              <a:defRPr sz="8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28CADC67-06E4-9D0B-7A49-159C1E99D51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76072" y="12088368"/>
            <a:ext cx="4937887" cy="1143000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BAFC6AD-C46B-8438-C789-096006859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71501" y="12084739"/>
            <a:ext cx="4937887" cy="1143000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4" name="Picture 3" descr="IBM 8-bar logo">
            <a:extLst>
              <a:ext uri="{FF2B5EF4-FFF2-40B4-BE49-F238E27FC236}">
                <a16:creationId xmlns:a16="http://schemas.microsoft.com/office/drawing/2014/main" id="{CCD12723-D775-EE21-95A9-8E6D8BA4DC2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279951" y="12526963"/>
            <a:ext cx="16383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153247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plai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11050589" cy="4573587"/>
          </a:xfrm>
        </p:spPr>
        <p:txBody>
          <a:bodyPr/>
          <a:lstStyle>
            <a:lvl1pPr>
              <a:lnSpc>
                <a:spcPct val="100000"/>
              </a:lnSpc>
              <a:defRPr sz="8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3" name="Picture 2" descr="IBM 8-bar logo">
            <a:extLst>
              <a:ext uri="{FF2B5EF4-FFF2-40B4-BE49-F238E27FC236}">
                <a16:creationId xmlns:a16="http://schemas.microsoft.com/office/drawing/2014/main" id="{D1A09496-D938-6EB1-106C-48C5E423EAB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279951" y="12526963"/>
            <a:ext cx="16383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247994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plain, business uni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11050588" cy="4573587"/>
          </a:xfrm>
        </p:spPr>
        <p:txBody>
          <a:bodyPr/>
          <a:lstStyle>
            <a:lvl1pPr>
              <a:lnSpc>
                <a:spcPct val="100000"/>
              </a:lnSpc>
              <a:defRPr sz="8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A2629C-3C99-5809-3D6C-46ACEB922F7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76072" y="12463272"/>
            <a:ext cx="11050588" cy="762000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3" name="Picture 2" descr="IBM 8-bar logo">
            <a:extLst>
              <a:ext uri="{FF2B5EF4-FFF2-40B4-BE49-F238E27FC236}">
                <a16:creationId xmlns:a16="http://schemas.microsoft.com/office/drawing/2014/main" id="{6C5E26C6-9CEF-2A61-0C64-FAACB68F53D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279951" y="12526963"/>
            <a:ext cx="16383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5710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93" Type="http://schemas.openxmlformats.org/officeDocument/2006/relationships/slideLayout" Target="../slideLayouts/slideLayout93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91" Type="http://schemas.openxmlformats.org/officeDocument/2006/relationships/slideLayout" Target="../slideLayouts/slideLayout91.xml"/><Relationship Id="rId9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08.xml"/><Relationship Id="rId18" Type="http://schemas.openxmlformats.org/officeDocument/2006/relationships/slideLayout" Target="../slideLayouts/slideLayout113.xml"/><Relationship Id="rId26" Type="http://schemas.openxmlformats.org/officeDocument/2006/relationships/slideLayout" Target="../slideLayouts/slideLayout121.xml"/><Relationship Id="rId39" Type="http://schemas.openxmlformats.org/officeDocument/2006/relationships/slideLayout" Target="../slideLayouts/slideLayout134.xml"/><Relationship Id="rId21" Type="http://schemas.openxmlformats.org/officeDocument/2006/relationships/slideLayout" Target="../slideLayouts/slideLayout116.xml"/><Relationship Id="rId34" Type="http://schemas.openxmlformats.org/officeDocument/2006/relationships/slideLayout" Target="../slideLayouts/slideLayout129.xml"/><Relationship Id="rId42" Type="http://schemas.openxmlformats.org/officeDocument/2006/relationships/slideLayout" Target="../slideLayouts/slideLayout137.xml"/><Relationship Id="rId47" Type="http://schemas.openxmlformats.org/officeDocument/2006/relationships/slideLayout" Target="../slideLayouts/slideLayout142.xml"/><Relationship Id="rId50" Type="http://schemas.openxmlformats.org/officeDocument/2006/relationships/theme" Target="../theme/theme2.xml"/><Relationship Id="rId7" Type="http://schemas.openxmlformats.org/officeDocument/2006/relationships/slideLayout" Target="../slideLayouts/slideLayout102.xml"/><Relationship Id="rId2" Type="http://schemas.openxmlformats.org/officeDocument/2006/relationships/slideLayout" Target="../slideLayouts/slideLayout97.xml"/><Relationship Id="rId16" Type="http://schemas.openxmlformats.org/officeDocument/2006/relationships/slideLayout" Target="../slideLayouts/slideLayout111.xml"/><Relationship Id="rId29" Type="http://schemas.openxmlformats.org/officeDocument/2006/relationships/slideLayout" Target="../slideLayouts/slideLayout124.xml"/><Relationship Id="rId11" Type="http://schemas.openxmlformats.org/officeDocument/2006/relationships/slideLayout" Target="../slideLayouts/slideLayout106.xml"/><Relationship Id="rId24" Type="http://schemas.openxmlformats.org/officeDocument/2006/relationships/slideLayout" Target="../slideLayouts/slideLayout119.xml"/><Relationship Id="rId32" Type="http://schemas.openxmlformats.org/officeDocument/2006/relationships/slideLayout" Target="../slideLayouts/slideLayout127.xml"/><Relationship Id="rId37" Type="http://schemas.openxmlformats.org/officeDocument/2006/relationships/slideLayout" Target="../slideLayouts/slideLayout132.xml"/><Relationship Id="rId40" Type="http://schemas.openxmlformats.org/officeDocument/2006/relationships/slideLayout" Target="../slideLayouts/slideLayout135.xml"/><Relationship Id="rId45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00.xml"/><Relationship Id="rId15" Type="http://schemas.openxmlformats.org/officeDocument/2006/relationships/slideLayout" Target="../slideLayouts/slideLayout110.xml"/><Relationship Id="rId23" Type="http://schemas.openxmlformats.org/officeDocument/2006/relationships/slideLayout" Target="../slideLayouts/slideLayout118.xml"/><Relationship Id="rId28" Type="http://schemas.openxmlformats.org/officeDocument/2006/relationships/slideLayout" Target="../slideLayouts/slideLayout123.xml"/><Relationship Id="rId36" Type="http://schemas.openxmlformats.org/officeDocument/2006/relationships/slideLayout" Target="../slideLayouts/slideLayout131.xml"/><Relationship Id="rId49" Type="http://schemas.openxmlformats.org/officeDocument/2006/relationships/slideLayout" Target="../slideLayouts/slideLayout144.xml"/><Relationship Id="rId10" Type="http://schemas.openxmlformats.org/officeDocument/2006/relationships/slideLayout" Target="../slideLayouts/slideLayout105.xml"/><Relationship Id="rId19" Type="http://schemas.openxmlformats.org/officeDocument/2006/relationships/slideLayout" Target="../slideLayouts/slideLayout114.xml"/><Relationship Id="rId31" Type="http://schemas.openxmlformats.org/officeDocument/2006/relationships/slideLayout" Target="../slideLayouts/slideLayout126.xml"/><Relationship Id="rId44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99.xml"/><Relationship Id="rId9" Type="http://schemas.openxmlformats.org/officeDocument/2006/relationships/slideLayout" Target="../slideLayouts/slideLayout104.xml"/><Relationship Id="rId14" Type="http://schemas.openxmlformats.org/officeDocument/2006/relationships/slideLayout" Target="../slideLayouts/slideLayout109.xml"/><Relationship Id="rId22" Type="http://schemas.openxmlformats.org/officeDocument/2006/relationships/slideLayout" Target="../slideLayouts/slideLayout117.xml"/><Relationship Id="rId27" Type="http://schemas.openxmlformats.org/officeDocument/2006/relationships/slideLayout" Target="../slideLayouts/slideLayout122.xml"/><Relationship Id="rId30" Type="http://schemas.openxmlformats.org/officeDocument/2006/relationships/slideLayout" Target="../slideLayouts/slideLayout125.xml"/><Relationship Id="rId35" Type="http://schemas.openxmlformats.org/officeDocument/2006/relationships/slideLayout" Target="../slideLayouts/slideLayout130.xml"/><Relationship Id="rId43" Type="http://schemas.openxmlformats.org/officeDocument/2006/relationships/slideLayout" Target="../slideLayouts/slideLayout138.xml"/><Relationship Id="rId48" Type="http://schemas.openxmlformats.org/officeDocument/2006/relationships/slideLayout" Target="../slideLayouts/slideLayout143.xml"/><Relationship Id="rId8" Type="http://schemas.openxmlformats.org/officeDocument/2006/relationships/slideLayout" Target="../slideLayouts/slideLayout103.xml"/><Relationship Id="rId3" Type="http://schemas.openxmlformats.org/officeDocument/2006/relationships/slideLayout" Target="../slideLayouts/slideLayout98.xml"/><Relationship Id="rId12" Type="http://schemas.openxmlformats.org/officeDocument/2006/relationships/slideLayout" Target="../slideLayouts/slideLayout107.xml"/><Relationship Id="rId17" Type="http://schemas.openxmlformats.org/officeDocument/2006/relationships/slideLayout" Target="../slideLayouts/slideLayout112.xml"/><Relationship Id="rId25" Type="http://schemas.openxmlformats.org/officeDocument/2006/relationships/slideLayout" Target="../slideLayouts/slideLayout120.xml"/><Relationship Id="rId33" Type="http://schemas.openxmlformats.org/officeDocument/2006/relationships/slideLayout" Target="../slideLayouts/slideLayout128.xml"/><Relationship Id="rId38" Type="http://schemas.openxmlformats.org/officeDocument/2006/relationships/slideLayout" Target="../slideLayouts/slideLayout133.xml"/><Relationship Id="rId46" Type="http://schemas.openxmlformats.org/officeDocument/2006/relationships/slideLayout" Target="../slideLayouts/slideLayout141.xml"/><Relationship Id="rId20" Type="http://schemas.openxmlformats.org/officeDocument/2006/relationships/slideLayout" Target="../slideLayouts/slideLayout115.xml"/><Relationship Id="rId41" Type="http://schemas.openxmlformats.org/officeDocument/2006/relationships/slideLayout" Target="../slideLayouts/slideLayout136.xml"/><Relationship Id="rId1" Type="http://schemas.openxmlformats.org/officeDocument/2006/relationships/slideLayout" Target="../slideLayouts/slideLayout96.xml"/><Relationship Id="rId6" Type="http://schemas.openxmlformats.org/officeDocument/2006/relationships/slideLayout" Target="../slideLayouts/slideLayout101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57.xml"/><Relationship Id="rId18" Type="http://schemas.openxmlformats.org/officeDocument/2006/relationships/slideLayout" Target="../slideLayouts/slideLayout162.xml"/><Relationship Id="rId26" Type="http://schemas.openxmlformats.org/officeDocument/2006/relationships/slideLayout" Target="../slideLayouts/slideLayout170.xml"/><Relationship Id="rId39" Type="http://schemas.openxmlformats.org/officeDocument/2006/relationships/slideLayout" Target="../slideLayouts/slideLayout183.xml"/><Relationship Id="rId21" Type="http://schemas.openxmlformats.org/officeDocument/2006/relationships/slideLayout" Target="../slideLayouts/slideLayout165.xml"/><Relationship Id="rId34" Type="http://schemas.openxmlformats.org/officeDocument/2006/relationships/slideLayout" Target="../slideLayouts/slideLayout178.xml"/><Relationship Id="rId42" Type="http://schemas.openxmlformats.org/officeDocument/2006/relationships/slideLayout" Target="../slideLayouts/slideLayout186.xml"/><Relationship Id="rId7" Type="http://schemas.openxmlformats.org/officeDocument/2006/relationships/slideLayout" Target="../slideLayouts/slideLayout151.xml"/><Relationship Id="rId2" Type="http://schemas.openxmlformats.org/officeDocument/2006/relationships/slideLayout" Target="../slideLayouts/slideLayout146.xml"/><Relationship Id="rId16" Type="http://schemas.openxmlformats.org/officeDocument/2006/relationships/slideLayout" Target="../slideLayouts/slideLayout160.xml"/><Relationship Id="rId29" Type="http://schemas.openxmlformats.org/officeDocument/2006/relationships/slideLayout" Target="../slideLayouts/slideLayout173.xml"/><Relationship Id="rId1" Type="http://schemas.openxmlformats.org/officeDocument/2006/relationships/slideLayout" Target="../slideLayouts/slideLayout145.xml"/><Relationship Id="rId6" Type="http://schemas.openxmlformats.org/officeDocument/2006/relationships/slideLayout" Target="../slideLayouts/slideLayout150.xml"/><Relationship Id="rId11" Type="http://schemas.openxmlformats.org/officeDocument/2006/relationships/slideLayout" Target="../slideLayouts/slideLayout155.xml"/><Relationship Id="rId24" Type="http://schemas.openxmlformats.org/officeDocument/2006/relationships/slideLayout" Target="../slideLayouts/slideLayout168.xml"/><Relationship Id="rId32" Type="http://schemas.openxmlformats.org/officeDocument/2006/relationships/slideLayout" Target="../slideLayouts/slideLayout176.xml"/><Relationship Id="rId37" Type="http://schemas.openxmlformats.org/officeDocument/2006/relationships/slideLayout" Target="../slideLayouts/slideLayout181.xml"/><Relationship Id="rId40" Type="http://schemas.openxmlformats.org/officeDocument/2006/relationships/slideLayout" Target="../slideLayouts/slideLayout184.xml"/><Relationship Id="rId45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49.xml"/><Relationship Id="rId15" Type="http://schemas.openxmlformats.org/officeDocument/2006/relationships/slideLayout" Target="../slideLayouts/slideLayout159.xml"/><Relationship Id="rId23" Type="http://schemas.openxmlformats.org/officeDocument/2006/relationships/slideLayout" Target="../slideLayouts/slideLayout167.xml"/><Relationship Id="rId28" Type="http://schemas.openxmlformats.org/officeDocument/2006/relationships/slideLayout" Target="../slideLayouts/slideLayout172.xml"/><Relationship Id="rId36" Type="http://schemas.openxmlformats.org/officeDocument/2006/relationships/slideLayout" Target="../slideLayouts/slideLayout180.xml"/><Relationship Id="rId10" Type="http://schemas.openxmlformats.org/officeDocument/2006/relationships/slideLayout" Target="../slideLayouts/slideLayout154.xml"/><Relationship Id="rId19" Type="http://schemas.openxmlformats.org/officeDocument/2006/relationships/slideLayout" Target="../slideLayouts/slideLayout163.xml"/><Relationship Id="rId31" Type="http://schemas.openxmlformats.org/officeDocument/2006/relationships/slideLayout" Target="../slideLayouts/slideLayout175.xml"/><Relationship Id="rId44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48.xml"/><Relationship Id="rId9" Type="http://schemas.openxmlformats.org/officeDocument/2006/relationships/slideLayout" Target="../slideLayouts/slideLayout153.xml"/><Relationship Id="rId14" Type="http://schemas.openxmlformats.org/officeDocument/2006/relationships/slideLayout" Target="../slideLayouts/slideLayout158.xml"/><Relationship Id="rId22" Type="http://schemas.openxmlformats.org/officeDocument/2006/relationships/slideLayout" Target="../slideLayouts/slideLayout166.xml"/><Relationship Id="rId27" Type="http://schemas.openxmlformats.org/officeDocument/2006/relationships/slideLayout" Target="../slideLayouts/slideLayout171.xml"/><Relationship Id="rId30" Type="http://schemas.openxmlformats.org/officeDocument/2006/relationships/slideLayout" Target="../slideLayouts/slideLayout174.xml"/><Relationship Id="rId35" Type="http://schemas.openxmlformats.org/officeDocument/2006/relationships/slideLayout" Target="../slideLayouts/slideLayout179.xml"/><Relationship Id="rId43" Type="http://schemas.openxmlformats.org/officeDocument/2006/relationships/slideLayout" Target="../slideLayouts/slideLayout187.xml"/><Relationship Id="rId8" Type="http://schemas.openxmlformats.org/officeDocument/2006/relationships/slideLayout" Target="../slideLayouts/slideLayout152.xml"/><Relationship Id="rId3" Type="http://schemas.openxmlformats.org/officeDocument/2006/relationships/slideLayout" Target="../slideLayouts/slideLayout147.xml"/><Relationship Id="rId12" Type="http://schemas.openxmlformats.org/officeDocument/2006/relationships/slideLayout" Target="../slideLayouts/slideLayout156.xml"/><Relationship Id="rId17" Type="http://schemas.openxmlformats.org/officeDocument/2006/relationships/slideLayout" Target="../slideLayouts/slideLayout161.xml"/><Relationship Id="rId25" Type="http://schemas.openxmlformats.org/officeDocument/2006/relationships/slideLayout" Target="../slideLayouts/slideLayout169.xml"/><Relationship Id="rId33" Type="http://schemas.openxmlformats.org/officeDocument/2006/relationships/slideLayout" Target="../slideLayouts/slideLayout177.xml"/><Relationship Id="rId38" Type="http://schemas.openxmlformats.org/officeDocument/2006/relationships/slideLayout" Target="../slideLayouts/slideLayout182.xml"/><Relationship Id="rId46" Type="http://schemas.openxmlformats.org/officeDocument/2006/relationships/theme" Target="../theme/theme3.xml"/><Relationship Id="rId20" Type="http://schemas.openxmlformats.org/officeDocument/2006/relationships/slideLayout" Target="../slideLayouts/slideLayout164.xml"/><Relationship Id="rId41" Type="http://schemas.openxmlformats.org/officeDocument/2006/relationships/slideLayout" Target="../slideLayouts/slideLayout185.xml"/></Relationships>
</file>

<file path=ppt/slideMasters/_rels/slideMaster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02.xml"/><Relationship Id="rId18" Type="http://schemas.openxmlformats.org/officeDocument/2006/relationships/slideLayout" Target="../slideLayouts/slideLayout207.xml"/><Relationship Id="rId26" Type="http://schemas.openxmlformats.org/officeDocument/2006/relationships/slideLayout" Target="../slideLayouts/slideLayout215.xml"/><Relationship Id="rId3" Type="http://schemas.openxmlformats.org/officeDocument/2006/relationships/slideLayout" Target="../slideLayouts/slideLayout192.xml"/><Relationship Id="rId21" Type="http://schemas.openxmlformats.org/officeDocument/2006/relationships/slideLayout" Target="../slideLayouts/slideLayout210.xml"/><Relationship Id="rId34" Type="http://schemas.openxmlformats.org/officeDocument/2006/relationships/theme" Target="../theme/theme4.xml"/><Relationship Id="rId7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201.xml"/><Relationship Id="rId17" Type="http://schemas.openxmlformats.org/officeDocument/2006/relationships/slideLayout" Target="../slideLayouts/slideLayout206.xml"/><Relationship Id="rId25" Type="http://schemas.openxmlformats.org/officeDocument/2006/relationships/slideLayout" Target="../slideLayouts/slideLayout214.xml"/><Relationship Id="rId33" Type="http://schemas.openxmlformats.org/officeDocument/2006/relationships/slideLayout" Target="../slideLayouts/slideLayout222.xml"/><Relationship Id="rId2" Type="http://schemas.openxmlformats.org/officeDocument/2006/relationships/slideLayout" Target="../slideLayouts/slideLayout191.xml"/><Relationship Id="rId16" Type="http://schemas.openxmlformats.org/officeDocument/2006/relationships/slideLayout" Target="../slideLayouts/slideLayout205.xml"/><Relationship Id="rId20" Type="http://schemas.openxmlformats.org/officeDocument/2006/relationships/slideLayout" Target="../slideLayouts/slideLayout209.xml"/><Relationship Id="rId29" Type="http://schemas.openxmlformats.org/officeDocument/2006/relationships/slideLayout" Target="../slideLayouts/slideLayout218.xml"/><Relationship Id="rId1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200.xml"/><Relationship Id="rId24" Type="http://schemas.openxmlformats.org/officeDocument/2006/relationships/slideLayout" Target="../slideLayouts/slideLayout213.xml"/><Relationship Id="rId32" Type="http://schemas.openxmlformats.org/officeDocument/2006/relationships/slideLayout" Target="../slideLayouts/slideLayout221.xml"/><Relationship Id="rId5" Type="http://schemas.openxmlformats.org/officeDocument/2006/relationships/slideLayout" Target="../slideLayouts/slideLayout194.xml"/><Relationship Id="rId15" Type="http://schemas.openxmlformats.org/officeDocument/2006/relationships/slideLayout" Target="../slideLayouts/slideLayout204.xml"/><Relationship Id="rId23" Type="http://schemas.openxmlformats.org/officeDocument/2006/relationships/slideLayout" Target="../slideLayouts/slideLayout212.xml"/><Relationship Id="rId28" Type="http://schemas.openxmlformats.org/officeDocument/2006/relationships/slideLayout" Target="../slideLayouts/slideLayout217.xml"/><Relationship Id="rId10" Type="http://schemas.openxmlformats.org/officeDocument/2006/relationships/slideLayout" Target="../slideLayouts/slideLayout199.xml"/><Relationship Id="rId19" Type="http://schemas.openxmlformats.org/officeDocument/2006/relationships/slideLayout" Target="../slideLayouts/slideLayout208.xml"/><Relationship Id="rId31" Type="http://schemas.openxmlformats.org/officeDocument/2006/relationships/slideLayout" Target="../slideLayouts/slideLayout220.xml"/><Relationship Id="rId4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8.xml"/><Relationship Id="rId14" Type="http://schemas.openxmlformats.org/officeDocument/2006/relationships/slideLayout" Target="../slideLayouts/slideLayout203.xml"/><Relationship Id="rId22" Type="http://schemas.openxmlformats.org/officeDocument/2006/relationships/slideLayout" Target="../slideLayouts/slideLayout211.xml"/><Relationship Id="rId27" Type="http://schemas.openxmlformats.org/officeDocument/2006/relationships/slideLayout" Target="../slideLayouts/slideLayout216.xml"/><Relationship Id="rId30" Type="http://schemas.openxmlformats.org/officeDocument/2006/relationships/slideLayout" Target="../slideLayouts/slideLayout219.xml"/><Relationship Id="rId35" Type="http://schemas.openxmlformats.org/officeDocument/2006/relationships/image" Target="../media/image19.png"/><Relationship Id="rId8" Type="http://schemas.openxmlformats.org/officeDocument/2006/relationships/slideLayout" Target="../slideLayouts/slideLayout19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41592" y="12939014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b" anchorCtr="0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xfrm>
            <a:off x="576072" y="488390"/>
            <a:ext cx="22590125" cy="26511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/>
          <a:p>
            <a:r>
              <a:rPr dirty="0"/>
              <a:t>Title Text</a:t>
            </a:r>
          </a:p>
        </p:txBody>
      </p:sp>
      <p:sp>
        <p:nvSpPr>
          <p:cNvPr id="49" name="Body Level One…"/>
          <p:cNvSpPr txBox="1">
            <a:spLocks noGrp="1"/>
          </p:cNvSpPr>
          <p:nvPr>
            <p:ph type="body" idx="1"/>
          </p:nvPr>
        </p:nvSpPr>
        <p:spPr>
          <a:xfrm>
            <a:off x="574675" y="3314873"/>
            <a:ext cx="22590125" cy="86693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/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9EB465A-FE7F-6B71-D716-1673174BBF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68324" y="12804235"/>
            <a:ext cx="4956176" cy="381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IBM Think 2023 / © 2023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66903126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43" r:id="rId1"/>
    <p:sldLayoutId id="2147483965" r:id="rId2"/>
    <p:sldLayoutId id="2147483966" r:id="rId3"/>
    <p:sldLayoutId id="2147483967" r:id="rId4"/>
    <p:sldLayoutId id="2147483665" r:id="rId5"/>
    <p:sldLayoutId id="2147483666" r:id="rId6"/>
    <p:sldLayoutId id="2147483667" r:id="rId7"/>
    <p:sldLayoutId id="2147483668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79" r:id="rId18"/>
    <p:sldLayoutId id="2147483680" r:id="rId19"/>
    <p:sldLayoutId id="2147483681" r:id="rId20"/>
    <p:sldLayoutId id="2147483682" r:id="rId21"/>
    <p:sldLayoutId id="2147483683" r:id="rId22"/>
    <p:sldLayoutId id="2147483684" r:id="rId23"/>
    <p:sldLayoutId id="2147483685" r:id="rId24"/>
    <p:sldLayoutId id="2147483686" r:id="rId25"/>
    <p:sldLayoutId id="2147483944" r:id="rId26"/>
    <p:sldLayoutId id="2147483945" r:id="rId27"/>
    <p:sldLayoutId id="2147483904" r:id="rId28"/>
    <p:sldLayoutId id="2147483905" r:id="rId29"/>
    <p:sldLayoutId id="2147483964" r:id="rId30"/>
    <p:sldLayoutId id="2147483963" r:id="rId31"/>
    <p:sldLayoutId id="2147483901" r:id="rId32"/>
    <p:sldLayoutId id="2147483970" r:id="rId33"/>
    <p:sldLayoutId id="2147483906" r:id="rId34"/>
    <p:sldLayoutId id="2147483907" r:id="rId35"/>
    <p:sldLayoutId id="2147483910" r:id="rId36"/>
    <p:sldLayoutId id="2147483908" r:id="rId37"/>
    <p:sldLayoutId id="2147483909" r:id="rId38"/>
    <p:sldLayoutId id="2147483912" r:id="rId39"/>
    <p:sldLayoutId id="2147483914" r:id="rId40"/>
    <p:sldLayoutId id="2147483915" r:id="rId41"/>
    <p:sldLayoutId id="2147483913" r:id="rId42"/>
    <p:sldLayoutId id="2147483917" r:id="rId43"/>
    <p:sldLayoutId id="2147483942" r:id="rId44"/>
    <p:sldLayoutId id="2147483919" r:id="rId45"/>
    <p:sldLayoutId id="2147483929" r:id="rId46"/>
    <p:sldLayoutId id="2147483920" r:id="rId47"/>
    <p:sldLayoutId id="2147483930" r:id="rId48"/>
    <p:sldLayoutId id="2147483688" r:id="rId49"/>
    <p:sldLayoutId id="2147483689" r:id="rId50"/>
    <p:sldLayoutId id="2147483690" r:id="rId51"/>
    <p:sldLayoutId id="2147483691" r:id="rId52"/>
    <p:sldLayoutId id="2147483692" r:id="rId53"/>
    <p:sldLayoutId id="2147483693" r:id="rId54"/>
    <p:sldLayoutId id="2147483694" r:id="rId55"/>
    <p:sldLayoutId id="2147483695" r:id="rId56"/>
    <p:sldLayoutId id="2147483696" r:id="rId57"/>
    <p:sldLayoutId id="2147483697" r:id="rId58"/>
    <p:sldLayoutId id="2147483698" r:id="rId59"/>
    <p:sldLayoutId id="2147483699" r:id="rId60"/>
    <p:sldLayoutId id="2147483700" r:id="rId61"/>
    <p:sldLayoutId id="2147483701" r:id="rId62"/>
    <p:sldLayoutId id="2147483702" r:id="rId63"/>
    <p:sldLayoutId id="2147483703" r:id="rId64"/>
    <p:sldLayoutId id="2147483704" r:id="rId65"/>
    <p:sldLayoutId id="2147483705" r:id="rId66"/>
    <p:sldLayoutId id="2147483706" r:id="rId67"/>
    <p:sldLayoutId id="2147483707" r:id="rId68"/>
    <p:sldLayoutId id="2147483928" r:id="rId69"/>
    <p:sldLayoutId id="2147483948" r:id="rId70"/>
    <p:sldLayoutId id="2147483927" r:id="rId71"/>
    <p:sldLayoutId id="2147483950" r:id="rId72"/>
    <p:sldLayoutId id="2147483921" r:id="rId73"/>
    <p:sldLayoutId id="2147483916" r:id="rId74"/>
    <p:sldLayoutId id="2147483922" r:id="rId75"/>
    <p:sldLayoutId id="2147483953" r:id="rId76"/>
    <p:sldLayoutId id="2147483956" r:id="rId77"/>
    <p:sldLayoutId id="2147483923" r:id="rId78"/>
    <p:sldLayoutId id="2147483924" r:id="rId79"/>
    <p:sldLayoutId id="2147483926" r:id="rId80"/>
    <p:sldLayoutId id="2147483925" r:id="rId81"/>
    <p:sldLayoutId id="2147483959" r:id="rId82"/>
    <p:sldLayoutId id="2147483937" r:id="rId83"/>
    <p:sldLayoutId id="2147483932" r:id="rId84"/>
    <p:sldLayoutId id="2147483934" r:id="rId85"/>
    <p:sldLayoutId id="2147483935" r:id="rId86"/>
    <p:sldLayoutId id="2147483936" r:id="rId87"/>
    <p:sldLayoutId id="2147483938" r:id="rId88"/>
    <p:sldLayoutId id="2147483939" r:id="rId89"/>
    <p:sldLayoutId id="2147483709" r:id="rId90"/>
    <p:sldLayoutId id="2147483710" r:id="rId91"/>
    <p:sldLayoutId id="2147483940" r:id="rId92"/>
    <p:sldLayoutId id="2147483960" r:id="rId93"/>
    <p:sldLayoutId id="2147483941" r:id="rId94"/>
    <p:sldLayoutId id="2147489993" r:id="rId95"/>
  </p:sldLayoutIdLst>
  <p:hf hdr="0" dt="0"/>
  <p:txStyles>
    <p:titleStyle>
      <a:lvl1pPr marL="0" marR="0" indent="0" algn="l" defTabSz="2438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0" baseline="0">
          <a:solidFill>
            <a:schemeClr val="tx2"/>
          </a:solidFill>
          <a:uFillTx/>
          <a:latin typeface="+mj-lt"/>
          <a:ea typeface="+mj-ea"/>
          <a:cs typeface="+mj-cs"/>
          <a:sym typeface="IBM Plex Sans Light"/>
        </a:defRPr>
      </a:lvl1pPr>
      <a:lvl2pPr marL="0" marR="0" indent="0" algn="l" defTabSz="2438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2pPr>
      <a:lvl3pPr marL="0" marR="0" indent="0" algn="l" defTabSz="2438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3pPr>
      <a:lvl4pPr marL="0" marR="0" indent="0" algn="l" defTabSz="2438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4pPr>
      <a:lvl5pPr marL="0" marR="0" indent="0" algn="l" defTabSz="2438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5pPr>
      <a:lvl6pPr marL="0" marR="0" indent="362568" algn="l" defTabSz="2438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6pPr>
      <a:lvl7pPr marL="0" marR="0" indent="725139" algn="l" defTabSz="2438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7pPr>
      <a:lvl8pPr marL="0" marR="0" indent="1087706" algn="l" defTabSz="2438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8pPr>
      <a:lvl9pPr marL="0" marR="0" indent="1450276" algn="l" defTabSz="2438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9pPr>
    </p:titleStyle>
    <p:bodyStyle>
      <a:lvl1pPr marL="0" marR="0" indent="0" algn="l" defTabSz="2438400" rtl="0" eaLnBrk="1" latinLnBrk="0" hangingPunct="1">
        <a:lnSpc>
          <a:spcPct val="1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chemeClr val="tx1"/>
          </a:solidFill>
          <a:uFillTx/>
          <a:latin typeface="+mj-lt"/>
          <a:ea typeface="+mj-ea"/>
          <a:cs typeface="+mj-cs"/>
          <a:sym typeface="IBM Plex Sans Light"/>
        </a:defRPr>
      </a:lvl1pPr>
      <a:lvl2pPr marL="329184" marR="0" indent="-329184" algn="l" defTabSz="2438400" rtl="0" eaLnBrk="1" latinLnBrk="0" hangingPunct="1">
        <a:lnSpc>
          <a:spcPct val="110000"/>
        </a:lnSpc>
        <a:spcBef>
          <a:spcPts val="0"/>
        </a:spcBef>
        <a:spcAft>
          <a:spcPts val="0"/>
        </a:spcAft>
        <a:buClrTx/>
        <a:buSzPct val="100000"/>
        <a:buFontTx/>
        <a:buChar char="–"/>
        <a:tabLst/>
        <a:defRPr sz="3600" b="0" i="0" u="none" strike="noStrike" cap="none" spc="0" baseline="0">
          <a:solidFill>
            <a:schemeClr val="tx1"/>
          </a:solidFill>
          <a:uFillTx/>
          <a:latin typeface="+mj-lt"/>
          <a:ea typeface="+mj-ea"/>
          <a:cs typeface="+mj-cs"/>
          <a:sym typeface="IBM Plex Sans Light"/>
        </a:defRPr>
      </a:lvl2pPr>
      <a:lvl3pPr marL="658368" marR="0" indent="-329184" algn="l" defTabSz="2438400" rtl="0" eaLnBrk="1" latinLnBrk="0" hangingPunct="1">
        <a:lnSpc>
          <a:spcPct val="110000"/>
        </a:lnSpc>
        <a:spcBef>
          <a:spcPts val="0"/>
        </a:spcBef>
        <a:spcAft>
          <a:spcPts val="0"/>
        </a:spcAft>
        <a:buClrTx/>
        <a:buSzPct val="100000"/>
        <a:buFontTx/>
        <a:buChar char="•"/>
        <a:tabLst/>
        <a:defRPr sz="3600" b="0" i="0" u="none" strike="noStrike" cap="none" spc="0" baseline="0">
          <a:solidFill>
            <a:schemeClr val="tx1"/>
          </a:solidFill>
          <a:uFillTx/>
          <a:latin typeface="+mj-lt"/>
          <a:ea typeface="+mj-ea"/>
          <a:cs typeface="+mj-cs"/>
          <a:sym typeface="IBM Plex Sans Light"/>
        </a:defRPr>
      </a:lvl3pPr>
      <a:lvl4pPr marL="987552" marR="0" indent="-329184" algn="l" defTabSz="2438400" rtl="0" eaLnBrk="1" latinLnBrk="0" hangingPunct="1">
        <a:lnSpc>
          <a:spcPct val="110000"/>
        </a:lnSpc>
        <a:spcBef>
          <a:spcPts val="0"/>
        </a:spcBef>
        <a:spcAft>
          <a:spcPts val="0"/>
        </a:spcAft>
        <a:buClrTx/>
        <a:buSzPct val="100000"/>
        <a:buFontTx/>
        <a:buChar char="–"/>
        <a:tabLst/>
        <a:defRPr sz="3600" b="0" i="0" u="none" strike="noStrike" cap="none" spc="0" baseline="0">
          <a:solidFill>
            <a:schemeClr val="tx1"/>
          </a:solidFill>
          <a:uFillTx/>
          <a:latin typeface="+mj-lt"/>
          <a:ea typeface="+mj-ea"/>
          <a:cs typeface="+mj-cs"/>
          <a:sym typeface="IBM Plex Sans Light"/>
        </a:defRPr>
      </a:lvl4pPr>
      <a:lvl5pPr marL="1143000" marR="0" indent="-457200" algn="l" defTabSz="2438400" rtl="0" eaLnBrk="1" latinLnBrk="0" hangingPunct="1">
        <a:lnSpc>
          <a:spcPct val="110000"/>
        </a:lnSpc>
        <a:spcBef>
          <a:spcPts val="290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tabLst/>
        <a:defRPr sz="36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5pPr>
      <a:lvl6pPr marL="1843060" marR="0" indent="-389009" algn="l" defTabSz="2438400" rtl="0" eaLnBrk="1" latinLnBrk="0" hangingPunct="1">
        <a:lnSpc>
          <a:spcPct val="100000"/>
        </a:lnSpc>
        <a:spcBef>
          <a:spcPts val="2900"/>
        </a:spcBef>
        <a:spcAft>
          <a:spcPts val="0"/>
        </a:spcAft>
        <a:buClrTx/>
        <a:buSzPct val="100000"/>
        <a:buFontTx/>
        <a:buChar char="»"/>
        <a:tabLst/>
        <a:defRPr sz="36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6pPr>
      <a:lvl7pPr marL="2205631" marR="0" indent="-389009" algn="l" defTabSz="2438400" rtl="0" eaLnBrk="1" latinLnBrk="0" hangingPunct="1">
        <a:lnSpc>
          <a:spcPct val="100000"/>
        </a:lnSpc>
        <a:spcBef>
          <a:spcPts val="2900"/>
        </a:spcBef>
        <a:spcAft>
          <a:spcPts val="0"/>
        </a:spcAft>
        <a:buClrTx/>
        <a:buSzPct val="100000"/>
        <a:buFontTx/>
        <a:buChar char="»"/>
        <a:tabLst/>
        <a:defRPr sz="36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7pPr>
      <a:lvl8pPr marL="2568200" marR="0" indent="-389009" algn="l" defTabSz="2438400" rtl="0" eaLnBrk="1" latinLnBrk="0" hangingPunct="1">
        <a:lnSpc>
          <a:spcPct val="100000"/>
        </a:lnSpc>
        <a:spcBef>
          <a:spcPts val="2900"/>
        </a:spcBef>
        <a:spcAft>
          <a:spcPts val="0"/>
        </a:spcAft>
        <a:buClrTx/>
        <a:buSzPct val="100000"/>
        <a:buFontTx/>
        <a:buChar char="»"/>
        <a:tabLst/>
        <a:defRPr sz="36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8pPr>
      <a:lvl9pPr marL="2930769" marR="0" indent="-389009" algn="l" defTabSz="2438400" rtl="0" eaLnBrk="1" latinLnBrk="0" hangingPunct="1">
        <a:lnSpc>
          <a:spcPct val="100000"/>
        </a:lnSpc>
        <a:spcBef>
          <a:spcPts val="2900"/>
        </a:spcBef>
        <a:spcAft>
          <a:spcPts val="0"/>
        </a:spcAft>
        <a:buClrTx/>
        <a:buSzPct val="100000"/>
        <a:buFontTx/>
        <a:buChar char="»"/>
        <a:tabLst/>
        <a:defRPr sz="36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9pPr>
    </p:bodyStyle>
    <p:otherStyle>
      <a:lvl1pPr marL="0" marR="0" indent="0" algn="r" defTabSz="182928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1pPr>
      <a:lvl2pPr marL="0" marR="0" indent="342991" algn="r" defTabSz="182928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2pPr>
      <a:lvl3pPr marL="0" marR="0" indent="685982" algn="r" defTabSz="182928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3pPr>
      <a:lvl4pPr marL="0" marR="0" indent="1028974" algn="r" defTabSz="182928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4pPr>
      <a:lvl5pPr marL="0" marR="0" indent="1371965" algn="r" defTabSz="182928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5pPr>
      <a:lvl6pPr marL="0" marR="0" indent="1714956" algn="r" defTabSz="182928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6pPr>
      <a:lvl7pPr marL="0" marR="0" indent="2057948" algn="r" defTabSz="182928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7pPr>
      <a:lvl8pPr marL="0" marR="0" indent="2400940" algn="r" defTabSz="182928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8pPr>
      <a:lvl9pPr marL="0" marR="0" indent="2743931" algn="r" defTabSz="182928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320">
          <p15:clr>
            <a:srgbClr val="0F62FE"/>
          </p15:clr>
        </p15:guide>
        <p15:guide id="3" pos="364">
          <p15:clr>
            <a:srgbClr val="EE5396"/>
          </p15:clr>
        </p15:guide>
        <p15:guide id="4" pos="3840">
          <p15:clr>
            <a:srgbClr val="0F62FE"/>
          </p15:clr>
        </p15:guide>
        <p15:guide id="5" pos="1916">
          <p15:clr>
            <a:srgbClr val="EE5396"/>
          </p15:clr>
        </p15:guide>
        <p15:guide id="6" pos="5756">
          <p15:clr>
            <a:srgbClr val="EE5396"/>
          </p15:clr>
        </p15:guide>
        <p15:guide id="7" pos="7319">
          <p15:clr>
            <a:srgbClr val="EE5396"/>
          </p15:clr>
        </p15:guide>
        <p15:guide id="8" pos="8040">
          <p15:clr>
            <a:srgbClr val="EE5396"/>
          </p15:clr>
        </p15:guide>
        <p15:guide id="9" pos="4200">
          <p15:clr>
            <a:srgbClr val="EE5396"/>
          </p15:clr>
        </p15:guide>
        <p15:guide id="10" pos="3480">
          <p15:clr>
            <a:srgbClr val="EE5396"/>
          </p15:clr>
        </p15:guide>
        <p15:guide id="11" pos="9594">
          <p15:clr>
            <a:srgbClr val="EE5396"/>
          </p15:clr>
        </p15:guide>
        <p15:guide id="13" pos="11160">
          <p15:clr>
            <a:srgbClr val="EE5396"/>
          </p15:clr>
        </p15:guide>
        <p15:guide id="14" pos="11880">
          <p15:clr>
            <a:srgbClr val="EE5396"/>
          </p15:clr>
        </p15:guide>
        <p15:guide id="15" pos="13440">
          <p15:clr>
            <a:srgbClr val="EE5396"/>
          </p15:clr>
        </p15:guide>
        <p15:guide id="16" pos="14995">
          <p15:clr>
            <a:srgbClr val="EE5396"/>
          </p15:clr>
        </p15:guide>
        <p15:guide id="17" orient="horz" pos="2160">
          <p15:clr>
            <a:srgbClr val="0F62FE"/>
          </p15:clr>
        </p15:guide>
        <p15:guide id="19" orient="horz" pos="3240">
          <p15:clr>
            <a:srgbClr val="EE5396"/>
          </p15:clr>
        </p15:guide>
        <p15:guide id="20" orient="horz" pos="1056">
          <p15:clr>
            <a:srgbClr val="EE5396"/>
          </p15:clr>
        </p15:guide>
        <p15:guide id="21" orient="horz" pos="364">
          <p15:clr>
            <a:srgbClr val="EE5396"/>
          </p15:clr>
        </p15:guide>
        <p15:guide id="22" orient="horz" pos="5400">
          <p15:clr>
            <a:srgbClr val="EE5396"/>
          </p15:clr>
        </p15:guide>
        <p15:guide id="24" orient="horz" pos="7557">
          <p15:clr>
            <a:srgbClr val="EE5396"/>
          </p15:clr>
        </p15:guide>
        <p15:guide id="25" orient="horz" pos="8273">
          <p15:clr>
            <a:srgbClr val="EE5396"/>
          </p15:clr>
        </p15:guide>
        <p15:guide id="26" pos="7680">
          <p15:clr>
            <a:srgbClr val="0F62FE"/>
          </p15:clr>
        </p15:guide>
        <p15:guide id="27" pos="11520">
          <p15:clr>
            <a:srgbClr val="0F62FE"/>
          </p15:clr>
        </p15:guide>
        <p15:guide id="28" orient="horz" pos="6480">
          <p15:clr>
            <a:srgbClr val="0F62FE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41592" y="12939014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b" anchorCtr="0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xfrm>
            <a:off x="576072" y="576072"/>
            <a:ext cx="22590125" cy="26511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/>
          <a:p>
            <a:r>
              <a:rPr dirty="0"/>
              <a:t>Title Text</a:t>
            </a:r>
          </a:p>
        </p:txBody>
      </p:sp>
      <p:sp>
        <p:nvSpPr>
          <p:cNvPr id="49" name="Body Level One…"/>
          <p:cNvSpPr txBox="1">
            <a:spLocks noGrp="1"/>
          </p:cNvSpPr>
          <p:nvPr>
            <p:ph type="body" idx="1"/>
          </p:nvPr>
        </p:nvSpPr>
        <p:spPr>
          <a:xfrm>
            <a:off x="574675" y="3327399"/>
            <a:ext cx="22590125" cy="86693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/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9EB465A-FE7F-6B71-D716-1673174BBF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68324" y="12804235"/>
            <a:ext cx="4956176" cy="381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/>
              <a:t>Footer text (optional)</a:t>
            </a:r>
          </a:p>
        </p:txBody>
      </p:sp>
    </p:spTree>
    <p:extLst>
      <p:ext uri="{BB962C8B-B14F-4D97-AF65-F5344CB8AC3E}">
        <p14:creationId xmlns:p14="http://schemas.microsoft.com/office/powerpoint/2010/main" val="415102221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233" r:id="rId1"/>
    <p:sldLayoutId id="2147484234" r:id="rId2"/>
    <p:sldLayoutId id="2147484235" r:id="rId3"/>
    <p:sldLayoutId id="2147484236" r:id="rId4"/>
    <p:sldLayoutId id="2147484237" r:id="rId5"/>
    <p:sldLayoutId id="2147484238" r:id="rId6"/>
    <p:sldLayoutId id="2147484239" r:id="rId7"/>
    <p:sldLayoutId id="2147484240" r:id="rId8"/>
    <p:sldLayoutId id="2147484241" r:id="rId9"/>
    <p:sldLayoutId id="2147484242" r:id="rId10"/>
    <p:sldLayoutId id="2147484243" r:id="rId11"/>
    <p:sldLayoutId id="2147484244" r:id="rId12"/>
    <p:sldLayoutId id="2147484245" r:id="rId13"/>
    <p:sldLayoutId id="2147484246" r:id="rId14"/>
    <p:sldLayoutId id="2147484247" r:id="rId15"/>
    <p:sldLayoutId id="2147484248" r:id="rId16"/>
    <p:sldLayoutId id="2147484249" r:id="rId17"/>
    <p:sldLayoutId id="2147484250" r:id="rId18"/>
    <p:sldLayoutId id="2147484251" r:id="rId19"/>
    <p:sldLayoutId id="2147484252" r:id="rId20"/>
    <p:sldLayoutId id="2147484253" r:id="rId21"/>
    <p:sldLayoutId id="2147484254" r:id="rId22"/>
    <p:sldLayoutId id="2147484255" r:id="rId23"/>
    <p:sldLayoutId id="2147484256" r:id="rId24"/>
    <p:sldLayoutId id="2147484257" r:id="rId25"/>
    <p:sldLayoutId id="2147484258" r:id="rId26"/>
    <p:sldLayoutId id="2147484259" r:id="rId27"/>
    <p:sldLayoutId id="2147484260" r:id="rId28"/>
    <p:sldLayoutId id="2147484261" r:id="rId29"/>
    <p:sldLayoutId id="2147484262" r:id="rId30"/>
    <p:sldLayoutId id="2147484263" r:id="rId31"/>
    <p:sldLayoutId id="2147484264" r:id="rId32"/>
    <p:sldLayoutId id="2147484265" r:id="rId33"/>
    <p:sldLayoutId id="2147484266" r:id="rId34"/>
    <p:sldLayoutId id="2147484267" r:id="rId35"/>
    <p:sldLayoutId id="2147484268" r:id="rId36"/>
    <p:sldLayoutId id="2147484269" r:id="rId37"/>
    <p:sldLayoutId id="2147484270" r:id="rId38"/>
    <p:sldLayoutId id="2147484271" r:id="rId39"/>
    <p:sldLayoutId id="2147484272" r:id="rId40"/>
    <p:sldLayoutId id="2147484273" r:id="rId41"/>
    <p:sldLayoutId id="2147484274" r:id="rId42"/>
    <p:sldLayoutId id="2147484275" r:id="rId43"/>
    <p:sldLayoutId id="2147484276" r:id="rId44"/>
    <p:sldLayoutId id="2147484277" r:id="rId45"/>
    <p:sldLayoutId id="2147484278" r:id="rId46"/>
    <p:sldLayoutId id="2147484280" r:id="rId47"/>
    <p:sldLayoutId id="2147484281" r:id="rId48"/>
    <p:sldLayoutId id="2147484282" r:id="rId49"/>
  </p:sldLayoutIdLst>
  <p:hf hdr="0" dt="0"/>
  <p:txStyles>
    <p:titleStyle>
      <a:lvl1pPr marL="0" marR="0" indent="0" algn="l" defTabSz="2438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0" baseline="0">
          <a:solidFill>
            <a:schemeClr val="tx2"/>
          </a:solidFill>
          <a:uFillTx/>
          <a:latin typeface="+mj-lt"/>
          <a:ea typeface="+mj-ea"/>
          <a:cs typeface="+mj-cs"/>
          <a:sym typeface="IBM Plex Sans Light"/>
        </a:defRPr>
      </a:lvl1pPr>
      <a:lvl2pPr marL="0" marR="0" indent="0" algn="l" defTabSz="2438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2pPr>
      <a:lvl3pPr marL="0" marR="0" indent="0" algn="l" defTabSz="2438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3pPr>
      <a:lvl4pPr marL="0" marR="0" indent="0" algn="l" defTabSz="2438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4pPr>
      <a:lvl5pPr marL="0" marR="0" indent="0" algn="l" defTabSz="2438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5pPr>
      <a:lvl6pPr marL="0" marR="0" indent="362568" algn="l" defTabSz="2438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6pPr>
      <a:lvl7pPr marL="0" marR="0" indent="725139" algn="l" defTabSz="2438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7pPr>
      <a:lvl8pPr marL="0" marR="0" indent="1087706" algn="l" defTabSz="2438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8pPr>
      <a:lvl9pPr marL="0" marR="0" indent="1450276" algn="l" defTabSz="2438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9pPr>
    </p:titleStyle>
    <p:bodyStyle>
      <a:lvl1pPr marL="0" marR="0" indent="0" algn="l" defTabSz="2438400" rtl="0" eaLnBrk="1" latinLnBrk="0" hangingPunct="1">
        <a:lnSpc>
          <a:spcPct val="1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chemeClr val="tx1"/>
          </a:solidFill>
          <a:uFillTx/>
          <a:latin typeface="+mj-lt"/>
          <a:ea typeface="+mj-ea"/>
          <a:cs typeface="+mj-cs"/>
          <a:sym typeface="IBM Plex Sans Light"/>
        </a:defRPr>
      </a:lvl1pPr>
      <a:lvl2pPr marL="329184" marR="0" indent="-329184" algn="l" defTabSz="2438400" rtl="0" eaLnBrk="1" latinLnBrk="0" hangingPunct="1">
        <a:lnSpc>
          <a:spcPct val="110000"/>
        </a:lnSpc>
        <a:spcBef>
          <a:spcPts val="0"/>
        </a:spcBef>
        <a:spcAft>
          <a:spcPts val="0"/>
        </a:spcAft>
        <a:buClrTx/>
        <a:buSzPct val="100000"/>
        <a:buFontTx/>
        <a:buChar char="–"/>
        <a:tabLst/>
        <a:defRPr sz="3600" b="0" i="0" u="none" strike="noStrike" cap="none" spc="0" baseline="0">
          <a:solidFill>
            <a:schemeClr val="tx1"/>
          </a:solidFill>
          <a:uFillTx/>
          <a:latin typeface="+mj-lt"/>
          <a:ea typeface="+mj-ea"/>
          <a:cs typeface="+mj-cs"/>
          <a:sym typeface="IBM Plex Sans Light"/>
        </a:defRPr>
      </a:lvl2pPr>
      <a:lvl3pPr marL="658368" marR="0" indent="-329184" algn="l" defTabSz="2438400" rtl="0" eaLnBrk="1" latinLnBrk="0" hangingPunct="1">
        <a:lnSpc>
          <a:spcPct val="110000"/>
        </a:lnSpc>
        <a:spcBef>
          <a:spcPts val="0"/>
        </a:spcBef>
        <a:spcAft>
          <a:spcPts val="0"/>
        </a:spcAft>
        <a:buClrTx/>
        <a:buSzPct val="100000"/>
        <a:buFontTx/>
        <a:buChar char="•"/>
        <a:tabLst/>
        <a:defRPr sz="3600" b="0" i="0" u="none" strike="noStrike" cap="none" spc="0" baseline="0">
          <a:solidFill>
            <a:schemeClr val="tx1"/>
          </a:solidFill>
          <a:uFillTx/>
          <a:latin typeface="+mj-lt"/>
          <a:ea typeface="+mj-ea"/>
          <a:cs typeface="+mj-cs"/>
          <a:sym typeface="IBM Plex Sans Light"/>
        </a:defRPr>
      </a:lvl3pPr>
      <a:lvl4pPr marL="987552" marR="0" indent="-329184" algn="l" defTabSz="2438400" rtl="0" eaLnBrk="1" latinLnBrk="0" hangingPunct="1">
        <a:lnSpc>
          <a:spcPct val="110000"/>
        </a:lnSpc>
        <a:spcBef>
          <a:spcPts val="0"/>
        </a:spcBef>
        <a:spcAft>
          <a:spcPts val="0"/>
        </a:spcAft>
        <a:buClrTx/>
        <a:buSzPct val="100000"/>
        <a:buFontTx/>
        <a:buChar char="–"/>
        <a:tabLst/>
        <a:defRPr sz="3600" b="0" i="0" u="none" strike="noStrike" cap="none" spc="0" baseline="0">
          <a:solidFill>
            <a:schemeClr val="tx1"/>
          </a:solidFill>
          <a:uFillTx/>
          <a:latin typeface="+mj-lt"/>
          <a:ea typeface="+mj-ea"/>
          <a:cs typeface="+mj-cs"/>
          <a:sym typeface="IBM Plex Sans Light"/>
        </a:defRPr>
      </a:lvl4pPr>
      <a:lvl5pPr marL="1143000" marR="0" indent="-457200" algn="l" defTabSz="2438400" rtl="0" eaLnBrk="1" latinLnBrk="0" hangingPunct="1">
        <a:lnSpc>
          <a:spcPct val="110000"/>
        </a:lnSpc>
        <a:spcBef>
          <a:spcPts val="290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tabLst/>
        <a:defRPr sz="36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5pPr>
      <a:lvl6pPr marL="1843060" marR="0" indent="-389009" algn="l" defTabSz="2438400" rtl="0" eaLnBrk="1" latinLnBrk="0" hangingPunct="1">
        <a:lnSpc>
          <a:spcPct val="100000"/>
        </a:lnSpc>
        <a:spcBef>
          <a:spcPts val="2900"/>
        </a:spcBef>
        <a:spcAft>
          <a:spcPts val="0"/>
        </a:spcAft>
        <a:buClrTx/>
        <a:buSzPct val="100000"/>
        <a:buFontTx/>
        <a:buChar char="»"/>
        <a:tabLst/>
        <a:defRPr sz="36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6pPr>
      <a:lvl7pPr marL="2205631" marR="0" indent="-389009" algn="l" defTabSz="2438400" rtl="0" eaLnBrk="1" latinLnBrk="0" hangingPunct="1">
        <a:lnSpc>
          <a:spcPct val="100000"/>
        </a:lnSpc>
        <a:spcBef>
          <a:spcPts val="2900"/>
        </a:spcBef>
        <a:spcAft>
          <a:spcPts val="0"/>
        </a:spcAft>
        <a:buClrTx/>
        <a:buSzPct val="100000"/>
        <a:buFontTx/>
        <a:buChar char="»"/>
        <a:tabLst/>
        <a:defRPr sz="36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7pPr>
      <a:lvl8pPr marL="2568200" marR="0" indent="-389009" algn="l" defTabSz="2438400" rtl="0" eaLnBrk="1" latinLnBrk="0" hangingPunct="1">
        <a:lnSpc>
          <a:spcPct val="100000"/>
        </a:lnSpc>
        <a:spcBef>
          <a:spcPts val="2900"/>
        </a:spcBef>
        <a:spcAft>
          <a:spcPts val="0"/>
        </a:spcAft>
        <a:buClrTx/>
        <a:buSzPct val="100000"/>
        <a:buFontTx/>
        <a:buChar char="»"/>
        <a:tabLst/>
        <a:defRPr sz="36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8pPr>
      <a:lvl9pPr marL="2930769" marR="0" indent="-389009" algn="l" defTabSz="2438400" rtl="0" eaLnBrk="1" latinLnBrk="0" hangingPunct="1">
        <a:lnSpc>
          <a:spcPct val="100000"/>
        </a:lnSpc>
        <a:spcBef>
          <a:spcPts val="2900"/>
        </a:spcBef>
        <a:spcAft>
          <a:spcPts val="0"/>
        </a:spcAft>
        <a:buClrTx/>
        <a:buSzPct val="100000"/>
        <a:buFontTx/>
        <a:buChar char="»"/>
        <a:tabLst/>
        <a:defRPr sz="36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9pPr>
    </p:bodyStyle>
    <p:otherStyle>
      <a:lvl1pPr marL="0" marR="0" indent="0" algn="r" defTabSz="182928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1pPr>
      <a:lvl2pPr marL="0" marR="0" indent="342991" algn="r" defTabSz="182928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2pPr>
      <a:lvl3pPr marL="0" marR="0" indent="685982" algn="r" defTabSz="182928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3pPr>
      <a:lvl4pPr marL="0" marR="0" indent="1028974" algn="r" defTabSz="182928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4pPr>
      <a:lvl5pPr marL="0" marR="0" indent="1371965" algn="r" defTabSz="182928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5pPr>
      <a:lvl6pPr marL="0" marR="0" indent="1714956" algn="r" defTabSz="182928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6pPr>
      <a:lvl7pPr marL="0" marR="0" indent="2057948" algn="r" defTabSz="182928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7pPr>
      <a:lvl8pPr marL="0" marR="0" indent="2400940" algn="r" defTabSz="182928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8pPr>
      <a:lvl9pPr marL="0" marR="0" indent="2743931" algn="r" defTabSz="182928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320">
          <p15:clr>
            <a:srgbClr val="0F62FE"/>
          </p15:clr>
        </p15:guide>
        <p15:guide id="3" pos="364">
          <p15:clr>
            <a:srgbClr val="EE5396"/>
          </p15:clr>
        </p15:guide>
        <p15:guide id="4" pos="3840">
          <p15:clr>
            <a:srgbClr val="0F62FE"/>
          </p15:clr>
        </p15:guide>
        <p15:guide id="5" pos="1916">
          <p15:clr>
            <a:srgbClr val="EE5396"/>
          </p15:clr>
        </p15:guide>
        <p15:guide id="6" pos="5756">
          <p15:clr>
            <a:srgbClr val="EE5396"/>
          </p15:clr>
        </p15:guide>
        <p15:guide id="7" pos="7319">
          <p15:clr>
            <a:srgbClr val="EE5396"/>
          </p15:clr>
        </p15:guide>
        <p15:guide id="8" pos="8040">
          <p15:clr>
            <a:srgbClr val="EE5396"/>
          </p15:clr>
        </p15:guide>
        <p15:guide id="9" pos="4200">
          <p15:clr>
            <a:srgbClr val="EE5396"/>
          </p15:clr>
        </p15:guide>
        <p15:guide id="10" pos="3480">
          <p15:clr>
            <a:srgbClr val="EE5396"/>
          </p15:clr>
        </p15:guide>
        <p15:guide id="11" pos="9594">
          <p15:clr>
            <a:srgbClr val="EE5396"/>
          </p15:clr>
        </p15:guide>
        <p15:guide id="13" pos="11160">
          <p15:clr>
            <a:srgbClr val="EE5396"/>
          </p15:clr>
        </p15:guide>
        <p15:guide id="14" pos="11880">
          <p15:clr>
            <a:srgbClr val="EE5396"/>
          </p15:clr>
        </p15:guide>
        <p15:guide id="15" pos="13440">
          <p15:clr>
            <a:srgbClr val="EE5396"/>
          </p15:clr>
        </p15:guide>
        <p15:guide id="16" pos="14995">
          <p15:clr>
            <a:srgbClr val="EE5396"/>
          </p15:clr>
        </p15:guide>
        <p15:guide id="17" orient="horz" pos="2160">
          <p15:clr>
            <a:srgbClr val="0F62FE"/>
          </p15:clr>
        </p15:guide>
        <p15:guide id="19" orient="horz" pos="3240">
          <p15:clr>
            <a:srgbClr val="EE5396"/>
          </p15:clr>
        </p15:guide>
        <p15:guide id="20" orient="horz" pos="1080">
          <p15:clr>
            <a:srgbClr val="EE5396"/>
          </p15:clr>
        </p15:guide>
        <p15:guide id="21" orient="horz" pos="364">
          <p15:clr>
            <a:srgbClr val="EE5396"/>
          </p15:clr>
        </p15:guide>
        <p15:guide id="22" orient="horz" pos="5400">
          <p15:clr>
            <a:srgbClr val="EE5396"/>
          </p15:clr>
        </p15:guide>
        <p15:guide id="24" orient="horz" pos="7557">
          <p15:clr>
            <a:srgbClr val="EE5396"/>
          </p15:clr>
        </p15:guide>
        <p15:guide id="25" orient="horz" pos="8273">
          <p15:clr>
            <a:srgbClr val="EE5396"/>
          </p15:clr>
        </p15:guide>
        <p15:guide id="26" pos="7680">
          <p15:clr>
            <a:srgbClr val="0F62FE"/>
          </p15:clr>
        </p15:guide>
        <p15:guide id="27" pos="11520">
          <p15:clr>
            <a:srgbClr val="0F62FE"/>
          </p15:clr>
        </p15:guide>
        <p15:guide id="28" orient="horz" pos="6480">
          <p15:clr>
            <a:srgbClr val="0F62FE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"/>
          <p:cNvSpPr>
            <a:spLocks noGrp="1"/>
          </p:cNvSpPr>
          <p:nvPr>
            <p:ph type="title"/>
          </p:nvPr>
        </p:nvSpPr>
        <p:spPr>
          <a:xfrm>
            <a:off x="560905" y="536448"/>
            <a:ext cx="11047390" cy="1145235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"/>
          <p:cNvSpPr>
            <a:spLocks noGrp="1"/>
          </p:cNvSpPr>
          <p:nvPr>
            <p:ph type="body" idx="1"/>
          </p:nvPr>
        </p:nvSpPr>
        <p:spPr>
          <a:xfrm>
            <a:off x="12778880" y="536448"/>
            <a:ext cx="10998616" cy="1145235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3"/>
          </p:nvPr>
        </p:nvSpPr>
        <p:spPr>
          <a:xfrm>
            <a:off x="609862" y="12801605"/>
            <a:ext cx="10974055" cy="44449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182816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599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8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18900063" y="12801605"/>
            <a:ext cx="4877254" cy="44449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599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20BB8D8-C46D-7A4B-97AF-798F102BA8D4}"/>
              </a:ext>
            </a:extLst>
          </p:cNvPr>
          <p:cNvGrpSpPr/>
          <p:nvPr userDrawn="1"/>
        </p:nvGrpSpPr>
        <p:grpSpPr>
          <a:xfrm>
            <a:off x="-292652" y="-294640"/>
            <a:ext cx="24974505" cy="14305279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28219"/>
              <a:ext cx="91440" cy="4686681"/>
              <a:chOff x="-109730" y="228219"/>
              <a:chExt cx="91440" cy="4686681"/>
            </a:xfrm>
          </p:grpSpPr>
          <p:cxnSp>
            <p:nvCxnSpPr>
              <p:cNvPr id="73" name="Straight Connector 7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97451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28219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914900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28219"/>
              <a:ext cx="91440" cy="4685665"/>
              <a:chOff x="-109730" y="221869"/>
              <a:chExt cx="91440" cy="4685665"/>
            </a:xfrm>
          </p:grpSpPr>
          <p:cxnSp>
            <p:nvCxnSpPr>
              <p:cNvPr id="64" name="Straight Connector 6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91101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21869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907534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27238137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9642" r:id="rId1"/>
    <p:sldLayoutId id="2147489643" r:id="rId2"/>
    <p:sldLayoutId id="2147489644" r:id="rId3"/>
    <p:sldLayoutId id="2147489645" r:id="rId4"/>
    <p:sldLayoutId id="2147489646" r:id="rId5"/>
    <p:sldLayoutId id="2147489647" r:id="rId6"/>
    <p:sldLayoutId id="2147489648" r:id="rId7"/>
    <p:sldLayoutId id="2147489649" r:id="rId8"/>
    <p:sldLayoutId id="2147489650" r:id="rId9"/>
    <p:sldLayoutId id="2147489651" r:id="rId10"/>
    <p:sldLayoutId id="2147489652" r:id="rId11"/>
    <p:sldLayoutId id="2147489653" r:id="rId12"/>
    <p:sldLayoutId id="2147489654" r:id="rId13"/>
    <p:sldLayoutId id="2147489655" r:id="rId14"/>
    <p:sldLayoutId id="2147489656" r:id="rId15"/>
    <p:sldLayoutId id="2147489657" r:id="rId16"/>
    <p:sldLayoutId id="2147489658" r:id="rId17"/>
    <p:sldLayoutId id="2147489659" r:id="rId18"/>
    <p:sldLayoutId id="2147489660" r:id="rId19"/>
    <p:sldLayoutId id="2147489661" r:id="rId20"/>
    <p:sldLayoutId id="2147489662" r:id="rId21"/>
    <p:sldLayoutId id="2147489663" r:id="rId22"/>
    <p:sldLayoutId id="2147489664" r:id="rId23"/>
    <p:sldLayoutId id="2147489665" r:id="rId24"/>
    <p:sldLayoutId id="2147489666" r:id="rId25"/>
    <p:sldLayoutId id="2147489667" r:id="rId26"/>
    <p:sldLayoutId id="2147489668" r:id="rId27"/>
    <p:sldLayoutId id="2147489669" r:id="rId28"/>
    <p:sldLayoutId id="2147489670" r:id="rId29"/>
    <p:sldLayoutId id="2147489671" r:id="rId30"/>
    <p:sldLayoutId id="2147489672" r:id="rId31"/>
    <p:sldLayoutId id="2147489673" r:id="rId32"/>
    <p:sldLayoutId id="2147489674" r:id="rId33"/>
    <p:sldLayoutId id="2147489675" r:id="rId34"/>
    <p:sldLayoutId id="2147489676" r:id="rId35"/>
    <p:sldLayoutId id="2147489677" r:id="rId36"/>
    <p:sldLayoutId id="2147489678" r:id="rId37"/>
    <p:sldLayoutId id="2147489679" r:id="rId38"/>
    <p:sldLayoutId id="2147489680" r:id="rId39"/>
    <p:sldLayoutId id="2147489681" r:id="rId40"/>
    <p:sldLayoutId id="2147489682" r:id="rId41"/>
    <p:sldLayoutId id="2147489683" r:id="rId42"/>
    <p:sldLayoutId id="2147489684" r:id="rId43"/>
    <p:sldLayoutId id="2147489685" r:id="rId44"/>
    <p:sldLayoutId id="2147489737" r:id="rId45"/>
  </p:sldLayoutIdLs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6395" b="0" i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5915">
          <a:solidFill>
            <a:srgbClr val="191919"/>
          </a:solidFill>
          <a:latin typeface="IBM Plex Sans Light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5915">
          <a:solidFill>
            <a:srgbClr val="191919"/>
          </a:solidFill>
          <a:latin typeface="IBM Plex Sans Light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5915">
          <a:solidFill>
            <a:srgbClr val="191919"/>
          </a:solidFill>
          <a:latin typeface="IBM Plex Sans Light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5915">
          <a:solidFill>
            <a:srgbClr val="191919"/>
          </a:solidFill>
          <a:latin typeface="IBM Plex Sans Light" pitchFamily="34" charset="0"/>
        </a:defRPr>
      </a:lvl5pPr>
      <a:lvl6pPr marL="966243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5915">
          <a:solidFill>
            <a:srgbClr val="191919"/>
          </a:solidFill>
          <a:latin typeface="IBM Plex Sans Light" pitchFamily="34" charset="0"/>
        </a:defRPr>
      </a:lvl6pPr>
      <a:lvl7pPr marL="1932494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5915">
          <a:solidFill>
            <a:srgbClr val="191919"/>
          </a:solidFill>
          <a:latin typeface="IBM Plex Sans Light" pitchFamily="34" charset="0"/>
        </a:defRPr>
      </a:lvl7pPr>
      <a:lvl8pPr marL="289874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5915">
          <a:solidFill>
            <a:srgbClr val="191919"/>
          </a:solidFill>
          <a:latin typeface="IBM Plex Sans Light" pitchFamily="34" charset="0"/>
        </a:defRPr>
      </a:lvl8pPr>
      <a:lvl9pPr marL="3864986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5915">
          <a:solidFill>
            <a:srgbClr val="191919"/>
          </a:solidFill>
          <a:latin typeface="IBM Plex Sans Light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2932"/>
        </a:spcBef>
        <a:spcAft>
          <a:spcPct val="0"/>
        </a:spcAft>
        <a:buClr>
          <a:srgbClr val="001141"/>
        </a:buClr>
        <a:buSzPct val="90000"/>
        <a:buFont typeface="IBM Plex Sans Light" pitchFamily="2" charset="2"/>
        <a:buNone/>
        <a:defRPr sz="3732" b="0" i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1pPr>
      <a:lvl2pPr marL="456921" indent="-463007" algn="l" rtl="0" eaLnBrk="1" fontAlgn="base" hangingPunct="1">
        <a:lnSpc>
          <a:spcPct val="100000"/>
        </a:lnSpc>
        <a:spcBef>
          <a:spcPts val="2932"/>
        </a:spcBef>
        <a:spcAft>
          <a:spcPct val="0"/>
        </a:spcAft>
        <a:buClr>
          <a:srgbClr val="001141"/>
        </a:buClr>
        <a:buSzPct val="100000"/>
        <a:buFont typeface="IBM Plex Sans Light" charset="-120"/>
        <a:buChar char="–"/>
        <a:tabLst/>
        <a:defRPr sz="3732" b="0" i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2pPr>
      <a:lvl3pPr marL="913842" indent="-463007" algn="l" rtl="0" eaLnBrk="1" fontAlgn="base" hangingPunct="1">
        <a:lnSpc>
          <a:spcPct val="100000"/>
        </a:lnSpc>
        <a:spcBef>
          <a:spcPts val="2932"/>
        </a:spcBef>
        <a:spcAft>
          <a:spcPct val="0"/>
        </a:spcAft>
        <a:buClr>
          <a:srgbClr val="001141"/>
        </a:buClr>
        <a:buSzPct val="100000"/>
        <a:buFont typeface="IBM Plex Sans Light" panose="020B0604020202020204" pitchFamily="34" charset="0"/>
        <a:buChar char="•"/>
        <a:tabLst/>
        <a:defRPr sz="3732" b="0" i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3pPr>
      <a:lvl4pPr marL="1675373" indent="-463007" algn="l" rtl="0" eaLnBrk="1" fontAlgn="base" hangingPunct="1">
        <a:lnSpc>
          <a:spcPct val="100000"/>
        </a:lnSpc>
        <a:spcBef>
          <a:spcPts val="2932"/>
        </a:spcBef>
        <a:spcAft>
          <a:spcPct val="0"/>
        </a:spcAft>
        <a:buClr>
          <a:srgbClr val="001141"/>
        </a:buClr>
        <a:buSzPct val="100000"/>
        <a:buFont typeface="IBM Plex Sans Light" charset="-120"/>
        <a:buChar char="–"/>
        <a:tabLst/>
        <a:defRPr sz="3732" b="0" i="0" baseline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4pPr>
      <a:lvl5pPr marL="2140755" indent="-463007" algn="l" rtl="0" eaLnBrk="1" fontAlgn="base" hangingPunct="1">
        <a:lnSpc>
          <a:spcPct val="100000"/>
        </a:lnSpc>
        <a:spcBef>
          <a:spcPts val="2932"/>
        </a:spcBef>
        <a:spcAft>
          <a:spcPct val="0"/>
        </a:spcAft>
        <a:buClr>
          <a:srgbClr val="001141"/>
        </a:buClr>
        <a:buFont typeface="IBM Plex Sans Light" charset="-120"/>
        <a:buChar char="»"/>
        <a:tabLst/>
        <a:defRPr sz="3732" b="0" i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5pPr>
      <a:lvl6pPr marL="4220617" indent="-3455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3383">
          <a:solidFill>
            <a:schemeClr val="bg1"/>
          </a:solidFill>
          <a:latin typeface="IBM Plex Sans Light" charset="0"/>
        </a:defRPr>
      </a:lvl6pPr>
      <a:lvl7pPr marL="5186866" indent="-3455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3383">
          <a:solidFill>
            <a:schemeClr val="bg1"/>
          </a:solidFill>
          <a:latin typeface="IBM Plex Sans Light" charset="0"/>
        </a:defRPr>
      </a:lvl7pPr>
      <a:lvl8pPr marL="6153112" indent="-3455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3383">
          <a:solidFill>
            <a:schemeClr val="bg1"/>
          </a:solidFill>
          <a:latin typeface="IBM Plex Sans Light" charset="0"/>
        </a:defRPr>
      </a:lvl8pPr>
      <a:lvl9pPr marL="7119363" indent="-3455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3383">
          <a:solidFill>
            <a:schemeClr val="bg1"/>
          </a:solidFill>
          <a:latin typeface="IBM Plex Sans Light" charset="0"/>
        </a:defRPr>
      </a:lvl9pPr>
    </p:bodyStyle>
    <p:otherStyle>
      <a:defPPr>
        <a:defRPr lang="en-US"/>
      </a:defPPr>
      <a:lvl1pPr marL="0" algn="l" defTabSz="1932494" rtl="0" eaLnBrk="1" latinLnBrk="0" hangingPunct="1">
        <a:defRPr sz="3807" kern="1200">
          <a:solidFill>
            <a:schemeClr val="tx1"/>
          </a:solidFill>
          <a:latin typeface="+mn-lt"/>
          <a:ea typeface="+mn-ea"/>
          <a:cs typeface="+mn-cs"/>
        </a:defRPr>
      </a:lvl1pPr>
      <a:lvl2pPr marL="966243" algn="l" defTabSz="1932494" rtl="0" eaLnBrk="1" latinLnBrk="0" hangingPunct="1">
        <a:defRPr sz="3807" kern="1200">
          <a:solidFill>
            <a:schemeClr val="tx1"/>
          </a:solidFill>
          <a:latin typeface="+mn-lt"/>
          <a:ea typeface="+mn-ea"/>
          <a:cs typeface="+mn-cs"/>
        </a:defRPr>
      </a:lvl2pPr>
      <a:lvl3pPr marL="1932494" algn="l" defTabSz="1932494" rtl="0" eaLnBrk="1" latinLnBrk="0" hangingPunct="1">
        <a:defRPr sz="3807" kern="1200">
          <a:solidFill>
            <a:schemeClr val="tx1"/>
          </a:solidFill>
          <a:latin typeface="+mn-lt"/>
          <a:ea typeface="+mn-ea"/>
          <a:cs typeface="+mn-cs"/>
        </a:defRPr>
      </a:lvl3pPr>
      <a:lvl4pPr marL="2898740" algn="l" defTabSz="1932494" rtl="0" eaLnBrk="1" latinLnBrk="0" hangingPunct="1">
        <a:defRPr sz="3807" kern="1200">
          <a:solidFill>
            <a:schemeClr val="tx1"/>
          </a:solidFill>
          <a:latin typeface="+mn-lt"/>
          <a:ea typeface="+mn-ea"/>
          <a:cs typeface="+mn-cs"/>
        </a:defRPr>
      </a:lvl4pPr>
      <a:lvl5pPr marL="3864986" algn="l" defTabSz="1932494" rtl="0" eaLnBrk="1" latinLnBrk="0" hangingPunct="1">
        <a:defRPr sz="3807" kern="1200">
          <a:solidFill>
            <a:schemeClr val="tx1"/>
          </a:solidFill>
          <a:latin typeface="+mn-lt"/>
          <a:ea typeface="+mn-ea"/>
          <a:cs typeface="+mn-cs"/>
        </a:defRPr>
      </a:lvl5pPr>
      <a:lvl6pPr marL="4831235" algn="l" defTabSz="1932494" rtl="0" eaLnBrk="1" latinLnBrk="0" hangingPunct="1">
        <a:defRPr sz="3807" kern="1200">
          <a:solidFill>
            <a:schemeClr val="tx1"/>
          </a:solidFill>
          <a:latin typeface="+mn-lt"/>
          <a:ea typeface="+mn-ea"/>
          <a:cs typeface="+mn-cs"/>
        </a:defRPr>
      </a:lvl6pPr>
      <a:lvl7pPr marL="5797478" algn="l" defTabSz="1932494" rtl="0" eaLnBrk="1" latinLnBrk="0" hangingPunct="1">
        <a:defRPr sz="3807" kern="1200">
          <a:solidFill>
            <a:schemeClr val="tx1"/>
          </a:solidFill>
          <a:latin typeface="+mn-lt"/>
          <a:ea typeface="+mn-ea"/>
          <a:cs typeface="+mn-cs"/>
        </a:defRPr>
      </a:lvl7pPr>
      <a:lvl8pPr marL="6763726" algn="l" defTabSz="1932494" rtl="0" eaLnBrk="1" latinLnBrk="0" hangingPunct="1">
        <a:defRPr sz="3807" kern="1200">
          <a:solidFill>
            <a:schemeClr val="tx1"/>
          </a:solidFill>
          <a:latin typeface="+mn-lt"/>
          <a:ea typeface="+mn-ea"/>
          <a:cs typeface="+mn-cs"/>
        </a:defRPr>
      </a:lvl8pPr>
      <a:lvl9pPr marL="7729972" algn="l" defTabSz="1932494" rtl="0" eaLnBrk="1" latinLnBrk="0" hangingPunct="1">
        <a:defRPr sz="380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44">
          <p15:clr>
            <a:srgbClr val="F26B43"/>
          </p15:clr>
        </p15:guide>
        <p15:guide id="2" pos="144">
          <p15:clr>
            <a:srgbClr val="F26B43"/>
          </p15:clr>
        </p15:guide>
        <p15:guide id="3" pos="5616">
          <p15:clr>
            <a:srgbClr val="F26B43"/>
          </p15:clr>
        </p15:guide>
        <p15:guide id="4" orient="horz" pos="2832">
          <p15:clr>
            <a:srgbClr val="F26B43"/>
          </p15:clr>
        </p15:guide>
        <p15:guide id="5" orient="horz" pos="3094">
          <p15:clr>
            <a:srgbClr val="F26B43"/>
          </p15:clr>
        </p15:guide>
        <p15:guide id="6" pos="2880">
          <p15:clr>
            <a:srgbClr val="F26B43"/>
          </p15:clr>
        </p15:guide>
        <p15:guide id="7" pos="2736">
          <p15:clr>
            <a:srgbClr val="F26B43"/>
          </p15:clr>
        </p15:guide>
        <p15:guide id="8" pos="1440">
          <p15:clr>
            <a:srgbClr val="F26B43"/>
          </p15:clr>
        </p15:guide>
        <p15:guide id="9" pos="3024">
          <p15:clr>
            <a:srgbClr val="F26B43"/>
          </p15:clr>
        </p15:guide>
        <p15:guide id="10" pos="1296">
          <p15:clr>
            <a:srgbClr val="F26B43"/>
          </p15:clr>
        </p15:guide>
        <p15:guide id="11" pos="1584">
          <p15:clr>
            <a:srgbClr val="F26B43"/>
          </p15:clr>
        </p15:guide>
        <p15:guide id="12" pos="4320">
          <p15:clr>
            <a:srgbClr val="F26B43"/>
          </p15:clr>
        </p15:guide>
        <p15:guide id="13" pos="4176">
          <p15:clr>
            <a:srgbClr val="F26B43"/>
          </p15:clr>
        </p15:guide>
        <p15:guide id="14" pos="4464">
          <p15:clr>
            <a:srgbClr val="F26B43"/>
          </p15:clr>
        </p15:guide>
        <p15:guide id="15" orient="horz" pos="412">
          <p15:clr>
            <a:srgbClr val="F26B43"/>
          </p15:clr>
        </p15:guide>
        <p15:guide id="17" orient="horz" pos="812">
          <p15:clr>
            <a:srgbClr val="F26B43"/>
          </p15:clr>
        </p15:guide>
        <p15:guide id="18" orient="horz" pos="1620">
          <p15:clr>
            <a:srgbClr val="F26B43"/>
          </p15:clr>
        </p15:guide>
        <p15:guide id="19" orient="horz" pos="1216">
          <p15:clr>
            <a:srgbClr val="F26B43"/>
          </p15:clr>
        </p15:guide>
        <p15:guide id="20" orient="horz" pos="2022">
          <p15:clr>
            <a:srgbClr val="F26B43"/>
          </p15:clr>
        </p15:guide>
        <p15:guide id="21" orient="horz" pos="2424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"/>
          <p:cNvSpPr>
            <a:spLocks noGrp="1"/>
          </p:cNvSpPr>
          <p:nvPr>
            <p:ph type="title"/>
          </p:nvPr>
        </p:nvSpPr>
        <p:spPr>
          <a:xfrm>
            <a:off x="560905" y="536448"/>
            <a:ext cx="11047390" cy="1145235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5" name="Text Placeholder"/>
          <p:cNvSpPr>
            <a:spLocks noGrp="1"/>
          </p:cNvSpPr>
          <p:nvPr>
            <p:ph type="body" idx="1"/>
          </p:nvPr>
        </p:nvSpPr>
        <p:spPr>
          <a:xfrm>
            <a:off x="12778880" y="536448"/>
            <a:ext cx="10998616" cy="1145235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3"/>
          </p:nvPr>
        </p:nvSpPr>
        <p:spPr>
          <a:xfrm>
            <a:off x="609857" y="12767735"/>
            <a:ext cx="10974055" cy="44449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18293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/>
              <a:t>© 2020 IBM Corporation</a:t>
            </a:r>
            <a:endParaRPr lang="en-US" dirty="0"/>
          </a:p>
        </p:txBody>
      </p:sp>
      <p:sp>
        <p:nvSpPr>
          <p:cNvPr id="8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18900063" y="12767735"/>
            <a:ext cx="4877254" cy="44449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9" name="Group 1" descr="Outside edge tick marks for alignment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 userDrawn="1"/>
        </p:nvGrpSpPr>
        <p:grpSpPr>
          <a:xfrm>
            <a:off x="-292652" y="-294640"/>
            <a:ext cx="24974505" cy="1430528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51" name="Rectangle 50">
            <a:extLst>
              <a:ext uri="{FF2B5EF4-FFF2-40B4-BE49-F238E27FC236}">
                <a16:creationId xmlns:a16="http://schemas.microsoft.com/office/drawing/2014/main" id="{F875B54D-B96F-B247-8916-DDEAAFB798F9}"/>
              </a:ext>
            </a:extLst>
          </p:cNvPr>
          <p:cNvSpPr/>
          <p:nvPr userDrawn="1"/>
        </p:nvSpPr>
        <p:spPr>
          <a:xfrm>
            <a:off x="0" y="343664"/>
            <a:ext cx="24387175" cy="135012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1"/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314B38A9-F9D8-3C4F-AFD0-7127051D8D3C}"/>
              </a:ext>
            </a:extLst>
          </p:cNvPr>
          <p:cNvPicPr>
            <a:picLocks noChangeAspect="1"/>
          </p:cNvPicPr>
          <p:nvPr userDrawn="1"/>
        </p:nvPicPr>
        <p:blipFill>
          <a:blip r:embed="rId35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877960" y="651919"/>
            <a:ext cx="1876036" cy="752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5705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9924" r:id="rId1"/>
    <p:sldLayoutId id="2147489925" r:id="rId2"/>
    <p:sldLayoutId id="2147489926" r:id="rId3"/>
    <p:sldLayoutId id="2147489927" r:id="rId4"/>
    <p:sldLayoutId id="2147489928" r:id="rId5"/>
    <p:sldLayoutId id="2147489929" r:id="rId6"/>
    <p:sldLayoutId id="2147489930" r:id="rId7"/>
    <p:sldLayoutId id="2147489931" r:id="rId8"/>
    <p:sldLayoutId id="2147489932" r:id="rId9"/>
    <p:sldLayoutId id="2147489933" r:id="rId10"/>
    <p:sldLayoutId id="2147489934" r:id="rId11"/>
    <p:sldLayoutId id="2147489935" r:id="rId12"/>
    <p:sldLayoutId id="2147489936" r:id="rId13"/>
    <p:sldLayoutId id="2147489937" r:id="rId14"/>
    <p:sldLayoutId id="2147489938" r:id="rId15"/>
    <p:sldLayoutId id="2147489939" r:id="rId16"/>
    <p:sldLayoutId id="2147489940" r:id="rId17"/>
    <p:sldLayoutId id="2147489941" r:id="rId18"/>
    <p:sldLayoutId id="2147489942" r:id="rId19"/>
    <p:sldLayoutId id="2147489943" r:id="rId20"/>
    <p:sldLayoutId id="2147489944" r:id="rId21"/>
    <p:sldLayoutId id="2147489945" r:id="rId22"/>
    <p:sldLayoutId id="2147489946" r:id="rId23"/>
    <p:sldLayoutId id="2147489947" r:id="rId24"/>
    <p:sldLayoutId id="2147489948" r:id="rId25"/>
    <p:sldLayoutId id="2147489949" r:id="rId26"/>
    <p:sldLayoutId id="2147489950" r:id="rId27"/>
    <p:sldLayoutId id="2147489951" r:id="rId28"/>
    <p:sldLayoutId id="2147489952" r:id="rId29"/>
    <p:sldLayoutId id="2147489953" r:id="rId30"/>
    <p:sldLayoutId id="2147489954" r:id="rId31"/>
    <p:sldLayoutId id="2147489955" r:id="rId32"/>
    <p:sldLayoutId id="2147489956" r:id="rId33"/>
  </p:sldLayoutIdLs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6400" b="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5920">
          <a:solidFill>
            <a:srgbClr val="191919"/>
          </a:solidFill>
          <a:latin typeface="IBM Plex Sans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5920">
          <a:solidFill>
            <a:srgbClr val="191919"/>
          </a:solidFill>
          <a:latin typeface="IBM Plex Sans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5920">
          <a:solidFill>
            <a:srgbClr val="191919"/>
          </a:solidFill>
          <a:latin typeface="IBM Plex Sans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5920">
          <a:solidFill>
            <a:srgbClr val="191919"/>
          </a:solidFill>
          <a:latin typeface="IBM Plex Sans" pitchFamily="34" charset="0"/>
        </a:defRPr>
      </a:lvl5pPr>
      <a:lvl6pPr marL="96686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5920">
          <a:solidFill>
            <a:srgbClr val="191919"/>
          </a:solidFill>
          <a:latin typeface="IBM Plex Sans" pitchFamily="34" charset="0"/>
        </a:defRPr>
      </a:lvl6pPr>
      <a:lvl7pPr marL="193372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5920">
          <a:solidFill>
            <a:srgbClr val="191919"/>
          </a:solidFill>
          <a:latin typeface="IBM Plex Sans" pitchFamily="34" charset="0"/>
        </a:defRPr>
      </a:lvl7pPr>
      <a:lvl8pPr marL="290058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5920">
          <a:solidFill>
            <a:srgbClr val="191919"/>
          </a:solidFill>
          <a:latin typeface="IBM Plex Sans" pitchFamily="34" charset="0"/>
        </a:defRPr>
      </a:lvl8pPr>
      <a:lvl9pPr marL="3867451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5920">
          <a:solidFill>
            <a:srgbClr val="191919"/>
          </a:solidFill>
          <a:latin typeface="IBM Plex Sans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2933"/>
        </a:spcBef>
        <a:spcAft>
          <a:spcPct val="0"/>
        </a:spcAft>
        <a:buClr>
          <a:srgbClr val="6D6E70"/>
        </a:buClr>
        <a:buSzPct val="90000"/>
        <a:buFont typeface="IBM Plex Sans" pitchFamily="2" charset="2"/>
        <a:buNone/>
        <a:defRPr sz="3733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marL="457211" indent="-463302" algn="l" rtl="0" eaLnBrk="1" fontAlgn="base" hangingPunct="1">
        <a:lnSpc>
          <a:spcPct val="100000"/>
        </a:lnSpc>
        <a:spcBef>
          <a:spcPts val="2933"/>
        </a:spcBef>
        <a:spcAft>
          <a:spcPct val="0"/>
        </a:spcAft>
        <a:buClr>
          <a:schemeClr val="bg1"/>
        </a:buClr>
        <a:buSzPct val="100000"/>
        <a:buFont typeface="IBM Plex Sans" charset="-120"/>
        <a:buChar char="–"/>
        <a:tabLst/>
        <a:defRPr sz="3733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2pPr>
      <a:lvl3pPr marL="914425" indent="-463302" algn="l" rtl="0" eaLnBrk="1" fontAlgn="base" hangingPunct="1">
        <a:lnSpc>
          <a:spcPct val="100000"/>
        </a:lnSpc>
        <a:spcBef>
          <a:spcPts val="2933"/>
        </a:spcBef>
        <a:spcAft>
          <a:spcPct val="0"/>
        </a:spcAft>
        <a:buClr>
          <a:schemeClr val="bg1"/>
        </a:buClr>
        <a:buSzPct val="100000"/>
        <a:buFont typeface="Arial" panose="020B0604020202020204" pitchFamily="34" charset="0"/>
        <a:buChar char="•"/>
        <a:tabLst/>
        <a:defRPr sz="3733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3pPr>
      <a:lvl4pPr marL="1676442" indent="-463302" algn="l" rtl="0" eaLnBrk="1" fontAlgn="base" hangingPunct="1">
        <a:lnSpc>
          <a:spcPct val="100000"/>
        </a:lnSpc>
        <a:spcBef>
          <a:spcPts val="2933"/>
        </a:spcBef>
        <a:spcAft>
          <a:spcPct val="0"/>
        </a:spcAft>
        <a:buClr>
          <a:schemeClr val="bg1"/>
        </a:buClr>
        <a:buSzPct val="100000"/>
        <a:buFont typeface="IBM Plex Sans" charset="-120"/>
        <a:buChar char="–"/>
        <a:tabLst/>
        <a:defRPr sz="3733" baseline="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4pPr>
      <a:lvl5pPr marL="2142120" indent="-463302" algn="l" rtl="0" eaLnBrk="1" fontAlgn="base" hangingPunct="1">
        <a:lnSpc>
          <a:spcPct val="100000"/>
        </a:lnSpc>
        <a:spcBef>
          <a:spcPts val="2933"/>
        </a:spcBef>
        <a:spcAft>
          <a:spcPct val="0"/>
        </a:spcAft>
        <a:buClr>
          <a:schemeClr val="bg1"/>
        </a:buClr>
        <a:buFont typeface="IBM Plex Sans" charset="-120"/>
        <a:buChar char="»"/>
        <a:tabLst/>
        <a:defRPr sz="3733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5pPr>
      <a:lvl6pPr marL="4223309" indent="-345791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3384">
          <a:solidFill>
            <a:schemeClr val="bg1"/>
          </a:solidFill>
          <a:latin typeface="IBM Plex Sans" charset="0"/>
        </a:defRPr>
      </a:lvl6pPr>
      <a:lvl7pPr marL="5190174" indent="-345791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3384">
          <a:solidFill>
            <a:schemeClr val="bg1"/>
          </a:solidFill>
          <a:latin typeface="IBM Plex Sans" charset="0"/>
        </a:defRPr>
      </a:lvl7pPr>
      <a:lvl8pPr marL="6157037" indent="-345791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3384">
          <a:solidFill>
            <a:schemeClr val="bg1"/>
          </a:solidFill>
          <a:latin typeface="IBM Plex Sans" charset="0"/>
        </a:defRPr>
      </a:lvl8pPr>
      <a:lvl9pPr marL="7123902" indent="-345791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3384">
          <a:solidFill>
            <a:schemeClr val="bg1"/>
          </a:solidFill>
          <a:latin typeface="IBM Plex Sans" charset="0"/>
        </a:defRPr>
      </a:lvl9pPr>
    </p:bodyStyle>
    <p:otherStyle>
      <a:defPPr>
        <a:defRPr lang="en-US"/>
      </a:defPPr>
      <a:lvl1pPr marL="0" algn="l" defTabSz="1933728" rtl="0" eaLnBrk="1" latinLnBrk="0" hangingPunct="1">
        <a:defRPr sz="3808" kern="1200">
          <a:solidFill>
            <a:schemeClr val="tx1"/>
          </a:solidFill>
          <a:latin typeface="+mn-lt"/>
          <a:ea typeface="+mn-ea"/>
          <a:cs typeface="+mn-cs"/>
        </a:defRPr>
      </a:lvl1pPr>
      <a:lvl2pPr marL="966860" algn="l" defTabSz="1933728" rtl="0" eaLnBrk="1" latinLnBrk="0" hangingPunct="1">
        <a:defRPr sz="3808" kern="1200">
          <a:solidFill>
            <a:schemeClr val="tx1"/>
          </a:solidFill>
          <a:latin typeface="+mn-lt"/>
          <a:ea typeface="+mn-ea"/>
          <a:cs typeface="+mn-cs"/>
        </a:defRPr>
      </a:lvl2pPr>
      <a:lvl3pPr marL="1933728" algn="l" defTabSz="1933728" rtl="0" eaLnBrk="1" latinLnBrk="0" hangingPunct="1">
        <a:defRPr sz="3808" kern="1200">
          <a:solidFill>
            <a:schemeClr val="tx1"/>
          </a:solidFill>
          <a:latin typeface="+mn-lt"/>
          <a:ea typeface="+mn-ea"/>
          <a:cs typeface="+mn-cs"/>
        </a:defRPr>
      </a:lvl3pPr>
      <a:lvl4pPr marL="2900588" algn="l" defTabSz="1933728" rtl="0" eaLnBrk="1" latinLnBrk="0" hangingPunct="1">
        <a:defRPr sz="3808" kern="1200">
          <a:solidFill>
            <a:schemeClr val="tx1"/>
          </a:solidFill>
          <a:latin typeface="+mn-lt"/>
          <a:ea typeface="+mn-ea"/>
          <a:cs typeface="+mn-cs"/>
        </a:defRPr>
      </a:lvl4pPr>
      <a:lvl5pPr marL="3867451" algn="l" defTabSz="1933728" rtl="0" eaLnBrk="1" latinLnBrk="0" hangingPunct="1">
        <a:defRPr sz="3808" kern="1200">
          <a:solidFill>
            <a:schemeClr val="tx1"/>
          </a:solidFill>
          <a:latin typeface="+mn-lt"/>
          <a:ea typeface="+mn-ea"/>
          <a:cs typeface="+mn-cs"/>
        </a:defRPr>
      </a:lvl5pPr>
      <a:lvl6pPr marL="4834316" algn="l" defTabSz="1933728" rtl="0" eaLnBrk="1" latinLnBrk="0" hangingPunct="1">
        <a:defRPr sz="3808" kern="1200">
          <a:solidFill>
            <a:schemeClr val="tx1"/>
          </a:solidFill>
          <a:latin typeface="+mn-lt"/>
          <a:ea typeface="+mn-ea"/>
          <a:cs typeface="+mn-cs"/>
        </a:defRPr>
      </a:lvl6pPr>
      <a:lvl7pPr marL="5801177" algn="l" defTabSz="1933728" rtl="0" eaLnBrk="1" latinLnBrk="0" hangingPunct="1">
        <a:defRPr sz="3808" kern="1200">
          <a:solidFill>
            <a:schemeClr val="tx1"/>
          </a:solidFill>
          <a:latin typeface="+mn-lt"/>
          <a:ea typeface="+mn-ea"/>
          <a:cs typeface="+mn-cs"/>
        </a:defRPr>
      </a:lvl7pPr>
      <a:lvl8pPr marL="6768039" algn="l" defTabSz="1933728" rtl="0" eaLnBrk="1" latinLnBrk="0" hangingPunct="1">
        <a:defRPr sz="3808" kern="1200">
          <a:solidFill>
            <a:schemeClr val="tx1"/>
          </a:solidFill>
          <a:latin typeface="+mn-lt"/>
          <a:ea typeface="+mn-ea"/>
          <a:cs typeface="+mn-cs"/>
        </a:defRPr>
      </a:lvl8pPr>
      <a:lvl9pPr marL="7734902" algn="l" defTabSz="1933728" rtl="0" eaLnBrk="1" latinLnBrk="0" hangingPunct="1">
        <a:defRPr sz="380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50">
          <p15:clr>
            <a:srgbClr val="F26B43"/>
          </p15:clr>
        </p15:guide>
        <p15:guide id="2" pos="144">
          <p15:clr>
            <a:srgbClr val="F26B43"/>
          </p15:clr>
        </p15:guide>
        <p15:guide id="3" pos="5616">
          <p15:clr>
            <a:srgbClr val="F26B43"/>
          </p15:clr>
        </p15:guide>
        <p15:guide id="4" orient="horz" pos="2832">
          <p15:clr>
            <a:srgbClr val="F26B43"/>
          </p15:clr>
        </p15:guide>
        <p15:guide id="5" orient="horz" pos="3088">
          <p15:clr>
            <a:srgbClr val="F26B43"/>
          </p15:clr>
        </p15:guide>
        <p15:guide id="6" pos="2880">
          <p15:clr>
            <a:srgbClr val="F26B43"/>
          </p15:clr>
        </p15:guide>
        <p15:guide id="7" pos="2736">
          <p15:clr>
            <a:srgbClr val="F26B43"/>
          </p15:clr>
        </p15:guide>
        <p15:guide id="8" pos="1440">
          <p15:clr>
            <a:srgbClr val="F26B43"/>
          </p15:clr>
        </p15:guide>
        <p15:guide id="9" pos="3024">
          <p15:clr>
            <a:srgbClr val="F26B43"/>
          </p15:clr>
        </p15:guide>
        <p15:guide id="10" pos="1296">
          <p15:clr>
            <a:srgbClr val="F26B43"/>
          </p15:clr>
        </p15:guide>
        <p15:guide id="11" pos="1584">
          <p15:clr>
            <a:srgbClr val="F26B43"/>
          </p15:clr>
        </p15:guide>
        <p15:guide id="12" pos="4320">
          <p15:clr>
            <a:srgbClr val="F26B43"/>
          </p15:clr>
        </p15:guide>
        <p15:guide id="13" pos="4176">
          <p15:clr>
            <a:srgbClr val="F26B43"/>
          </p15:clr>
        </p15:guide>
        <p15:guide id="14" pos="4464">
          <p15:clr>
            <a:srgbClr val="F26B43"/>
          </p15:clr>
        </p15:guide>
        <p15:guide id="15" orient="horz" pos="412">
          <p15:clr>
            <a:srgbClr val="F26B43"/>
          </p15:clr>
        </p15:guide>
        <p15:guide id="17" orient="horz" pos="812">
          <p15:clr>
            <a:srgbClr val="F26B43"/>
          </p15:clr>
        </p15:guide>
        <p15:guide id="18" orient="horz" pos="1620">
          <p15:clr>
            <a:srgbClr val="F26B43"/>
          </p15:clr>
        </p15:guide>
        <p15:guide id="19" orient="horz" pos="1216">
          <p15:clr>
            <a:srgbClr val="F26B43"/>
          </p15:clr>
        </p15:guide>
        <p15:guide id="20" orient="horz" pos="2022">
          <p15:clr>
            <a:srgbClr val="F26B43"/>
          </p15:clr>
        </p15:guide>
        <p15:guide id="21" orient="horz" pos="242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eepseek-ai/DeepSeek-R1/blob/main/DeepSeek_R1.pdf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8.xml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402.03300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hyperlink" Target="mailto:youtube.com/@asimmunawar" TargetMode="External"/><Relationship Id="rId7" Type="http://schemas.openxmlformats.org/officeDocument/2006/relationships/image" Target="../media/image38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95.xml"/><Relationship Id="rId6" Type="http://schemas.openxmlformats.org/officeDocument/2006/relationships/image" Target="../media/image37.png"/><Relationship Id="rId5" Type="http://schemas.openxmlformats.org/officeDocument/2006/relationships/hyperlink" Target="https://github.com/asimmunawar/ml-course" TargetMode="External"/><Relationship Id="rId4" Type="http://schemas.openxmlformats.org/officeDocument/2006/relationships/hyperlink" Target="https://www.youtube.com/redirect?event=channel_description&amp;redir_token=QUFFLUhqbkJLdWMwVXpXc3F5WGVCcnctZjdNLVFlenRpUXxBQ3Jtc0trd3N3eF9zbmRuS1BObEZkb2tSbjBDSExDNlNKM3NqakRJN1VpRTEtWTNPVERjT1BmSVJMSjVLTDY2N0g2cWlVZi1GajBrTFkxOHdQUExLUmZoZ21qOXdvZUNveHFjalR2UDBRUGNrX0dGdlcwOGEwZw&amp;q=https%3A%2F%2Fwww.linkedin.com%2Fin%2Fasimmunawar%2F" TargetMode="External"/><Relationship Id="rId9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4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github.com/deepseek-ai/DeepSeek-V3/blob/main/DeepSeek_V3.pdf" TargetMode="External"/><Relationship Id="rId1" Type="http://schemas.openxmlformats.org/officeDocument/2006/relationships/slideLayout" Target="../slideLayouts/slideLayout4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5213A1-BC67-053D-52D3-CD936DDEDB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3FE32D79-E9E8-16D8-FA6B-2D9F236405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1658" y="7076629"/>
            <a:ext cx="11205882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04D89AA-6E64-7250-79C4-5344B4402223}"/>
              </a:ext>
            </a:extLst>
          </p:cNvPr>
          <p:cNvSpPr txBox="1"/>
          <p:nvPr/>
        </p:nvSpPr>
        <p:spPr>
          <a:xfrm>
            <a:off x="14250570" y="7146475"/>
            <a:ext cx="3159700" cy="2215991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13800" b="1" dirty="0">
                <a:effectLst/>
              </a:rPr>
              <a:t>-R1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84540AA-4433-01C7-3304-9EE75DA52CFF}"/>
              </a:ext>
            </a:extLst>
          </p:cNvPr>
          <p:cNvSpPr txBox="1"/>
          <p:nvPr/>
        </p:nvSpPr>
        <p:spPr>
          <a:xfrm>
            <a:off x="704849" y="1808533"/>
            <a:ext cx="8968539" cy="23812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rtlCol="0">
            <a:noAutofit/>
          </a:bodyPr>
          <a:lstStyle/>
          <a:p>
            <a:pPr algn="l" defTabSz="2438400">
              <a:spcBef>
                <a:spcPts val="2900"/>
              </a:spcBef>
              <a:buSzPct val="100000"/>
            </a:pPr>
            <a:r>
              <a:rPr lang="en-US" sz="23900" kern="0" dirty="0">
                <a:solidFill>
                  <a:srgbClr val="000000"/>
                </a:solidFill>
                <a:ea typeface="+mj-ea"/>
                <a:cs typeface="+mj-cs"/>
                <a:sym typeface="IBM Plex Sans Light"/>
              </a:rPr>
              <a:t>All about</a:t>
            </a:r>
          </a:p>
        </p:txBody>
      </p:sp>
    </p:spTree>
    <p:extLst>
      <p:ext uri="{BB962C8B-B14F-4D97-AF65-F5344CB8AC3E}">
        <p14:creationId xmlns:p14="http://schemas.microsoft.com/office/powerpoint/2010/main" val="11212739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A23458-4F25-484A-B4C4-B001CD4B1A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33DB2A-03EA-FF8F-16CF-B987E84EAF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463338"/>
            <a:ext cx="13548490" cy="190658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1828800">
              <a:lnSpc>
                <a:spcPct val="90000"/>
              </a:lnSpc>
              <a:spcBef>
                <a:spcPct val="0"/>
              </a:spcBef>
            </a:pPr>
            <a:r>
              <a:rPr lang="en-US" sz="8000" b="1" kern="1200" dirty="0">
                <a:solidFill>
                  <a:srgbClr val="A01853"/>
                </a:solidFill>
                <a:latin typeface="Calibri Light" panose="020F0302020204030204"/>
              </a:rPr>
              <a:t>Multi-Token Prediction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5F7EC81-B439-23EE-2CFC-202997F43622}"/>
              </a:ext>
            </a:extLst>
          </p:cNvPr>
          <p:cNvSpPr txBox="1">
            <a:spLocks/>
          </p:cNvSpPr>
          <p:nvPr/>
        </p:nvSpPr>
        <p:spPr>
          <a:xfrm>
            <a:off x="925940" y="2743200"/>
            <a:ext cx="22615651" cy="3521414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2438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1pPr>
            <a:lvl2pPr marL="329184" marR="0" indent="-329184" algn="l" defTabSz="2438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36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2pPr>
            <a:lvl3pPr marL="658368" marR="0" indent="-329184" algn="l" defTabSz="2438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36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3pPr>
            <a:lvl4pPr marL="987552" marR="0" indent="-329184" algn="l" defTabSz="2438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36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4pPr>
            <a:lvl5pPr marL="1143000" marR="0" indent="-457200" algn="l" defTabSz="2438400" rtl="0" eaLnBrk="1" latinLnBrk="0" hangingPunct="1">
              <a:lnSpc>
                <a:spcPct val="11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5pPr>
            <a:lvl6pPr marL="1843060" marR="0" indent="-389009" algn="l" defTabSz="2438400" rtl="0" eaLnBrk="1" latinLnBrk="0" hangingPunct="1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6pPr>
            <a:lvl7pPr marL="2205631" marR="0" indent="-389009" algn="l" defTabSz="2438400" rtl="0" eaLnBrk="1" latinLnBrk="0" hangingPunct="1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7pPr>
            <a:lvl8pPr marL="2568200" marR="0" indent="-389009" algn="l" defTabSz="2438400" rtl="0" eaLnBrk="1" latinLnBrk="0" hangingPunct="1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8pPr>
            <a:lvl9pPr marL="2930769" marR="0" indent="-389009" algn="l" defTabSz="2438400" rtl="0" eaLnBrk="1" latinLnBrk="0" hangingPunct="1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9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kern="0" dirty="0"/>
              <a:t>Predict multiple tokens in a sequence simultaneously.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kern="0" dirty="0"/>
              <a:t>Helps the model to learn longer-range dependencies and improve its overall performance.</a:t>
            </a:r>
          </a:p>
        </p:txBody>
      </p:sp>
      <p:pic>
        <p:nvPicPr>
          <p:cNvPr id="4" name="Picture 3" descr="A diagram of a computer program&#10;&#10;AI-generated content may be incorrect.">
            <a:extLst>
              <a:ext uri="{FF2B5EF4-FFF2-40B4-BE49-F238E27FC236}">
                <a16:creationId xmlns:a16="http://schemas.microsoft.com/office/drawing/2014/main" id="{60F15C1F-AC2D-EEA0-61C2-A0A37E8217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0520" y="5734495"/>
            <a:ext cx="14557677" cy="7617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5910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DeepSeek (The Chinese Ai Company) Is Closing The Gap With OpenAi - 9meters">
            <a:extLst>
              <a:ext uri="{FF2B5EF4-FFF2-40B4-BE49-F238E27FC236}">
                <a16:creationId xmlns:a16="http://schemas.microsoft.com/office/drawing/2014/main" id="{617D9032-4638-A4A1-2124-82C444147A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324" b="32424"/>
          <a:stretch/>
        </p:blipFill>
        <p:spPr bwMode="auto">
          <a:xfrm>
            <a:off x="10920663" y="1863447"/>
            <a:ext cx="9246763" cy="2111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F3A40EF-9418-B84B-3791-ECE3415EC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15136" y="2068361"/>
            <a:ext cx="3046408" cy="1906588"/>
          </a:xfrm>
        </p:spPr>
        <p:txBody>
          <a:bodyPr/>
          <a:lstStyle/>
          <a:p>
            <a:r>
              <a:rPr lang="en-US" sz="9600" b="1" dirty="0">
                <a:solidFill>
                  <a:schemeClr val="bg1">
                    <a:lumMod val="50000"/>
                  </a:schemeClr>
                </a:solidFill>
              </a:rPr>
              <a:t>- R1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2403F7-02B0-8FC1-D750-F3115B02AE54}"/>
              </a:ext>
            </a:extLst>
          </p:cNvPr>
          <p:cNvSpPr txBox="1"/>
          <p:nvPr/>
        </p:nvSpPr>
        <p:spPr>
          <a:xfrm>
            <a:off x="11815393" y="3894168"/>
            <a:ext cx="10774274" cy="461665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>
            <a:spAutoFit/>
          </a:bodyPr>
          <a:lstStyle/>
          <a:p>
            <a:r>
              <a:rPr lang="en-US" sz="2400" dirty="0">
                <a:hlinkClick r:id="rId3"/>
              </a:rPr>
              <a:t>https://github.com/deepseek-ai/DeepSeek-R1/blob/main/DeepSeek_R1.pdf</a:t>
            </a:r>
            <a:r>
              <a:rPr lang="en-US" sz="2400" dirty="0"/>
              <a:t>  </a:t>
            </a:r>
          </a:p>
        </p:txBody>
      </p:sp>
      <p:pic>
        <p:nvPicPr>
          <p:cNvPr id="4" name="Picture 3" descr="A close-up of a document&#10;&#10;AI-generated content may be incorrect.">
            <a:extLst>
              <a:ext uri="{FF2B5EF4-FFF2-40B4-BE49-F238E27FC236}">
                <a16:creationId xmlns:a16="http://schemas.microsoft.com/office/drawing/2014/main" id="{70F2534C-2FA8-66E1-328E-DA485D6D41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0388145" cy="1373861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0332CBB-0702-47C3-0714-296190626E78}"/>
              </a:ext>
            </a:extLst>
          </p:cNvPr>
          <p:cNvSpPr txBox="1"/>
          <p:nvPr/>
        </p:nvSpPr>
        <p:spPr>
          <a:xfrm>
            <a:off x="11815393" y="5581475"/>
            <a:ext cx="10388145" cy="1384995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</a:rPr>
              <a:t>Slides in this section are Inspired by: </a:t>
            </a:r>
          </a:p>
          <a:p>
            <a:r>
              <a:rPr lang="en-US" sz="2800" i="0" dirty="0">
                <a:solidFill>
                  <a:schemeClr val="bg1">
                    <a:lumMod val="65000"/>
                  </a:schemeClr>
                </a:solidFill>
                <a:effectLst/>
                <a:latin typeface="Roboto" panose="02000000000000000000" pitchFamily="2" charset="0"/>
              </a:rPr>
              <a:t>Building a fully local "deep researcher" with DeepSeek-R1</a:t>
            </a:r>
          </a:p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</a:rPr>
              <a:t>https://</a:t>
            </a:r>
            <a:r>
              <a:rPr lang="en-US" sz="2800" dirty="0" err="1">
                <a:solidFill>
                  <a:schemeClr val="bg1">
                    <a:lumMod val="65000"/>
                  </a:schemeClr>
                </a:solidFill>
              </a:rPr>
              <a:t>www.youtube.com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</a:rPr>
              <a:t>/</a:t>
            </a:r>
            <a:r>
              <a:rPr lang="en-US" sz="2800" dirty="0" err="1">
                <a:solidFill>
                  <a:schemeClr val="bg1">
                    <a:lumMod val="65000"/>
                  </a:schemeClr>
                </a:solidFill>
              </a:rPr>
              <a:t>watch?v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</a:rPr>
              <a:t>=sGUjmyfof4Q&amp;t=155s</a:t>
            </a:r>
          </a:p>
        </p:txBody>
      </p:sp>
    </p:spTree>
    <p:extLst>
      <p:ext uri="{BB962C8B-B14F-4D97-AF65-F5344CB8AC3E}">
        <p14:creationId xmlns:p14="http://schemas.microsoft.com/office/powerpoint/2010/main" val="30365419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8685362A-7B2B-208E-D3D6-ABFE2296E023}"/>
              </a:ext>
            </a:extLst>
          </p:cNvPr>
          <p:cNvSpPr/>
          <p:nvPr/>
        </p:nvSpPr>
        <p:spPr bwMode="auto">
          <a:xfrm>
            <a:off x="5783205" y="2219656"/>
            <a:ext cx="4789544" cy="861774"/>
          </a:xfrm>
          <a:prstGeom prst="roundRect">
            <a:avLst/>
          </a:prstGeom>
          <a:solidFill>
            <a:srgbClr val="1192E8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IBM Plex Sans Light"/>
              <a:buNone/>
              <a:tabLst/>
            </a:pPr>
            <a:r>
              <a:rPr kumimoji="0" lang="en-US" sz="2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Fine-tune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34A05522-2215-7CD4-DAC6-3FEE0A30A14A}"/>
              </a:ext>
            </a:extLst>
          </p:cNvPr>
          <p:cNvSpPr/>
          <p:nvPr/>
        </p:nvSpPr>
        <p:spPr bwMode="auto">
          <a:xfrm>
            <a:off x="17946936" y="4356713"/>
            <a:ext cx="4755895" cy="954107"/>
          </a:xfrm>
          <a:prstGeom prst="roundRect">
            <a:avLst/>
          </a:prstGeom>
          <a:solidFill>
            <a:schemeClr val="accent2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IBM Plex Sans Light"/>
              <a:buNone/>
              <a:tabLst/>
            </a:pPr>
            <a:r>
              <a:rPr lang="en-US" sz="2800" dirty="0">
                <a:solidFill>
                  <a:schemeClr val="bg1"/>
                </a:solidFill>
              </a:rPr>
              <a:t>Fine-tune with Distillation</a:t>
            </a:r>
            <a:endParaRPr kumimoji="0" lang="en-US" sz="2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6A1E354-CF7A-17A2-A821-FFAF505DA460}"/>
              </a:ext>
            </a:extLst>
          </p:cNvPr>
          <p:cNvCxnSpPr>
            <a:cxnSpLocks/>
          </p:cNvCxnSpPr>
          <p:nvPr/>
        </p:nvCxnSpPr>
        <p:spPr bwMode="auto">
          <a:xfrm>
            <a:off x="8177977" y="1375679"/>
            <a:ext cx="0" cy="736837"/>
          </a:xfrm>
          <a:prstGeom prst="straightConnector1">
            <a:avLst/>
          </a:prstGeom>
          <a:ln w="57150">
            <a:solidFill>
              <a:schemeClr val="bg1">
                <a:lumMod val="50000"/>
              </a:schemeClr>
            </a:solidFill>
            <a:headEnd type="none" w="med" len="med"/>
            <a:tailEnd type="arrow" w="lg" len="lg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7AAF903-EEF8-2620-1070-EB576BB3E308}"/>
              </a:ext>
            </a:extLst>
          </p:cNvPr>
          <p:cNvCxnSpPr>
            <a:cxnSpLocks/>
          </p:cNvCxnSpPr>
          <p:nvPr/>
        </p:nvCxnSpPr>
        <p:spPr bwMode="auto">
          <a:xfrm>
            <a:off x="4147060" y="2787965"/>
            <a:ext cx="1415881" cy="0"/>
          </a:xfrm>
          <a:prstGeom prst="straightConnector1">
            <a:avLst/>
          </a:prstGeom>
          <a:ln w="57150">
            <a:solidFill>
              <a:schemeClr val="accent5">
                <a:lumMod val="60000"/>
                <a:lumOff val="40000"/>
              </a:schemeClr>
            </a:solidFill>
            <a:headEnd type="none" w="med" len="med"/>
            <a:tailEnd type="arrow" w="lg" len="lg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F8B05689-0BB1-CCD1-A42B-7192CF8926E0}"/>
              </a:ext>
            </a:extLst>
          </p:cNvPr>
          <p:cNvSpPr txBox="1"/>
          <p:nvPr/>
        </p:nvSpPr>
        <p:spPr>
          <a:xfrm>
            <a:off x="392974" y="2122895"/>
            <a:ext cx="3564511" cy="1292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rtlCol="0">
            <a:spAutoFit/>
          </a:bodyPr>
          <a:lstStyle/>
          <a:p>
            <a:pPr algn="r" defTabSz="2438400">
              <a:spcBef>
                <a:spcPts val="2900"/>
              </a:spcBef>
              <a:buSzPct val="100000"/>
            </a:pPr>
            <a:r>
              <a:rPr lang="en-US" sz="2800" kern="0" dirty="0">
                <a:solidFill>
                  <a:schemeClr val="accent5">
                    <a:lumMod val="60000"/>
                    <a:lumOff val="40000"/>
                  </a:schemeClr>
                </a:solidFill>
                <a:ea typeface="+mj-ea"/>
                <a:cs typeface="+mj-cs"/>
                <a:sym typeface="IBM Plex Sans Light"/>
              </a:rPr>
              <a:t>1000s of </a:t>
            </a:r>
            <a:r>
              <a:rPr lang="en-US" sz="2800" kern="0" dirty="0" err="1">
                <a:solidFill>
                  <a:schemeClr val="accent5">
                    <a:lumMod val="60000"/>
                    <a:lumOff val="40000"/>
                  </a:schemeClr>
                </a:solidFill>
                <a:ea typeface="+mj-ea"/>
                <a:cs typeface="+mj-cs"/>
                <a:sym typeface="IBM Plex Sans Light"/>
              </a:rPr>
              <a:t>CoT</a:t>
            </a:r>
            <a:r>
              <a:rPr lang="en-US" sz="2800" kern="0" dirty="0">
                <a:solidFill>
                  <a:schemeClr val="accent5">
                    <a:lumMod val="60000"/>
                    <a:lumOff val="40000"/>
                  </a:schemeClr>
                </a:solidFill>
                <a:ea typeface="+mj-ea"/>
                <a:cs typeface="+mj-cs"/>
                <a:sym typeface="IBM Plex Sans Light"/>
              </a:rPr>
              <a:t> examples with Human in the Loop Curation</a:t>
            </a:r>
          </a:p>
        </p:txBody>
      </p:sp>
      <p:sp>
        <p:nvSpPr>
          <p:cNvPr id="21" name="Can 20">
            <a:extLst>
              <a:ext uri="{FF2B5EF4-FFF2-40B4-BE49-F238E27FC236}">
                <a16:creationId xmlns:a16="http://schemas.microsoft.com/office/drawing/2014/main" id="{19D7AF31-585E-D2C6-CA41-D1401331CC81}"/>
              </a:ext>
            </a:extLst>
          </p:cNvPr>
          <p:cNvSpPr/>
          <p:nvPr/>
        </p:nvSpPr>
        <p:spPr bwMode="auto">
          <a:xfrm>
            <a:off x="6890598" y="143132"/>
            <a:ext cx="2574758" cy="1070810"/>
          </a:xfrm>
          <a:prstGeom prst="can">
            <a:avLst/>
          </a:prstGeom>
          <a:solidFill>
            <a:schemeClr val="bg1">
              <a:lumMod val="65000"/>
            </a:schemeClr>
          </a:solidFill>
          <a:ln w="9525">
            <a:solidFill>
              <a:srgbClr val="E5F6FF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IBM Plex Sans Light"/>
              <a:buNone/>
              <a:tabLst/>
            </a:pPr>
            <a:r>
              <a:rPr kumimoji="0" lang="en-US" sz="2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DeepSeek-V3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624A28F-41FF-30D8-255F-2619A38EDF81}"/>
              </a:ext>
            </a:extLst>
          </p:cNvPr>
          <p:cNvCxnSpPr>
            <a:cxnSpLocks/>
          </p:cNvCxnSpPr>
          <p:nvPr/>
        </p:nvCxnSpPr>
        <p:spPr bwMode="auto">
          <a:xfrm>
            <a:off x="8177977" y="3353420"/>
            <a:ext cx="0" cy="846579"/>
          </a:xfrm>
          <a:prstGeom prst="straightConnector1">
            <a:avLst/>
          </a:prstGeom>
          <a:ln w="57150">
            <a:solidFill>
              <a:schemeClr val="bg1">
                <a:lumMod val="50000"/>
              </a:schemeClr>
            </a:solidFill>
            <a:headEnd type="none" w="med" len="med"/>
            <a:tailEnd type="arrow" w="lg" len="lg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6C1C726E-C89B-F520-AF1E-20E3C3956359}"/>
              </a:ext>
            </a:extLst>
          </p:cNvPr>
          <p:cNvSpPr/>
          <p:nvPr/>
        </p:nvSpPr>
        <p:spPr bwMode="auto">
          <a:xfrm>
            <a:off x="5795888" y="4413366"/>
            <a:ext cx="4764178" cy="1128358"/>
          </a:xfrm>
          <a:prstGeom prst="roundRect">
            <a:avLst/>
          </a:prstGeom>
          <a:solidFill>
            <a:schemeClr val="accent4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IBM Plex Sans Light"/>
              <a:buNone/>
              <a:tabLst/>
            </a:pPr>
            <a:r>
              <a:rPr kumimoji="0" lang="en-US" sz="2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GRPO with 2 rule-based reward</a:t>
            </a:r>
            <a:r>
              <a:rPr lang="en-US" sz="2800" b="1" dirty="0">
                <a:solidFill>
                  <a:schemeClr val="bg1"/>
                </a:solidFill>
              </a:rPr>
              <a:t>s</a:t>
            </a:r>
            <a:endParaRPr kumimoji="0" lang="en-US" sz="28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6427A56D-8E16-9D9A-4E97-3C0453E944E6}"/>
              </a:ext>
            </a:extLst>
          </p:cNvPr>
          <p:cNvSpPr/>
          <p:nvPr/>
        </p:nvSpPr>
        <p:spPr bwMode="auto">
          <a:xfrm>
            <a:off x="5795889" y="8061357"/>
            <a:ext cx="4764178" cy="861774"/>
          </a:xfrm>
          <a:prstGeom prst="roundRect">
            <a:avLst/>
          </a:prstGeom>
          <a:solidFill>
            <a:srgbClr val="1192E8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IBM Plex Sans Light"/>
              <a:buNone/>
              <a:tabLst/>
            </a:pPr>
            <a:r>
              <a:rPr kumimoji="0" lang="en-US" sz="2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Fine-tune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0B51807-DF8B-CB36-91F5-96D678711B03}"/>
              </a:ext>
            </a:extLst>
          </p:cNvPr>
          <p:cNvCxnSpPr>
            <a:cxnSpLocks/>
          </p:cNvCxnSpPr>
          <p:nvPr/>
        </p:nvCxnSpPr>
        <p:spPr bwMode="auto">
          <a:xfrm>
            <a:off x="8177977" y="5729292"/>
            <a:ext cx="0" cy="1981932"/>
          </a:xfrm>
          <a:prstGeom prst="straightConnector1">
            <a:avLst/>
          </a:prstGeom>
          <a:ln w="57150">
            <a:solidFill>
              <a:schemeClr val="bg1">
                <a:lumMod val="50000"/>
              </a:schemeClr>
            </a:solidFill>
            <a:headEnd type="none" w="med" len="med"/>
            <a:tailEnd type="arrow" w="lg" len="lg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0C0FDDF-6349-AA66-7F07-CBE369CACF7D}"/>
              </a:ext>
            </a:extLst>
          </p:cNvPr>
          <p:cNvCxnSpPr>
            <a:cxnSpLocks/>
          </p:cNvCxnSpPr>
          <p:nvPr/>
        </p:nvCxnSpPr>
        <p:spPr bwMode="auto">
          <a:xfrm>
            <a:off x="4147060" y="4989592"/>
            <a:ext cx="1415881" cy="0"/>
          </a:xfrm>
          <a:prstGeom prst="straightConnector1">
            <a:avLst/>
          </a:prstGeom>
          <a:ln w="57150">
            <a:solidFill>
              <a:schemeClr val="accent5">
                <a:lumMod val="60000"/>
                <a:lumOff val="40000"/>
              </a:schemeClr>
            </a:solidFill>
            <a:headEnd type="none" w="med" len="med"/>
            <a:tailEnd type="arrow" w="lg" len="lg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A60E555B-4A81-635C-29F9-A7838EF8D076}"/>
              </a:ext>
            </a:extLst>
          </p:cNvPr>
          <p:cNvSpPr txBox="1"/>
          <p:nvPr/>
        </p:nvSpPr>
        <p:spPr>
          <a:xfrm>
            <a:off x="392974" y="4544121"/>
            <a:ext cx="3564511" cy="8617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rtlCol="0">
            <a:spAutoFit/>
          </a:bodyPr>
          <a:lstStyle/>
          <a:p>
            <a:pPr algn="r" defTabSz="2438400">
              <a:spcBef>
                <a:spcPts val="2900"/>
              </a:spcBef>
              <a:buSzPct val="100000"/>
            </a:pPr>
            <a:r>
              <a:rPr lang="en-US" sz="2800" kern="0" dirty="0">
                <a:solidFill>
                  <a:schemeClr val="accent5">
                    <a:lumMod val="60000"/>
                    <a:lumOff val="40000"/>
                  </a:schemeClr>
                </a:solidFill>
                <a:ea typeface="+mj-ea"/>
                <a:cs typeface="+mj-cs"/>
                <a:sym typeface="IBM Plex Sans Light"/>
              </a:rPr>
              <a:t>Reasoning: ~144k </a:t>
            </a:r>
            <a:r>
              <a:rPr lang="en-US" sz="2800" kern="0" dirty="0" err="1">
                <a:solidFill>
                  <a:schemeClr val="accent5">
                    <a:lumMod val="60000"/>
                    <a:lumOff val="40000"/>
                  </a:schemeClr>
                </a:solidFill>
                <a:ea typeface="+mj-ea"/>
                <a:cs typeface="+mj-cs"/>
                <a:sym typeface="IBM Plex Sans Light"/>
              </a:rPr>
              <a:t>CoT</a:t>
            </a:r>
            <a:br>
              <a:rPr lang="en-US" sz="2800" kern="0" dirty="0">
                <a:solidFill>
                  <a:schemeClr val="accent5">
                    <a:lumMod val="60000"/>
                    <a:lumOff val="40000"/>
                  </a:schemeClr>
                </a:solidFill>
                <a:ea typeface="+mj-ea"/>
                <a:cs typeface="+mj-cs"/>
                <a:sym typeface="IBM Plex Sans Light"/>
              </a:rPr>
            </a:br>
            <a:r>
              <a:rPr lang="en-US" sz="2800" kern="0" dirty="0">
                <a:solidFill>
                  <a:schemeClr val="accent5">
                    <a:lumMod val="60000"/>
                    <a:lumOff val="40000"/>
                  </a:schemeClr>
                </a:solidFill>
                <a:ea typeface="+mj-ea"/>
                <a:cs typeface="+mj-cs"/>
                <a:sym typeface="IBM Plex Sans Light"/>
              </a:rPr>
              <a:t>GSM8K, MATH, </a:t>
            </a:r>
            <a:r>
              <a:rPr lang="en-US" sz="2800" kern="0" dirty="0" err="1">
                <a:solidFill>
                  <a:schemeClr val="accent5">
                    <a:lumMod val="60000"/>
                    <a:lumOff val="40000"/>
                  </a:schemeClr>
                </a:solidFill>
                <a:ea typeface="+mj-ea"/>
                <a:cs typeface="+mj-cs"/>
                <a:sym typeface="IBM Plex Sans Light"/>
              </a:rPr>
              <a:t>etc</a:t>
            </a:r>
            <a:endParaRPr lang="en-US" sz="2800" kern="0" dirty="0">
              <a:solidFill>
                <a:schemeClr val="accent5">
                  <a:lumMod val="60000"/>
                  <a:lumOff val="40000"/>
                </a:schemeClr>
              </a:solidFill>
              <a:ea typeface="+mj-ea"/>
              <a:cs typeface="+mj-cs"/>
              <a:sym typeface="IBM Plex Sans Light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6E3797F-74CD-94F6-B560-B6D99A01B4F1}"/>
              </a:ext>
            </a:extLst>
          </p:cNvPr>
          <p:cNvSpPr txBox="1"/>
          <p:nvPr/>
        </p:nvSpPr>
        <p:spPr>
          <a:xfrm>
            <a:off x="8452412" y="3332390"/>
            <a:ext cx="2120337" cy="8617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rtlCol="0">
            <a:spAutoFit/>
          </a:bodyPr>
          <a:lstStyle/>
          <a:p>
            <a:pPr defTabSz="2438400">
              <a:spcBef>
                <a:spcPts val="2900"/>
              </a:spcBef>
              <a:buSzPct val="100000"/>
            </a:pPr>
            <a:r>
              <a:rPr lang="en-US" sz="2800" kern="0" dirty="0">
                <a:solidFill>
                  <a:schemeClr val="bg1">
                    <a:lumMod val="50000"/>
                  </a:schemeClr>
                </a:solidFill>
                <a:ea typeface="+mj-ea"/>
                <a:cs typeface="+mj-cs"/>
                <a:sym typeface="IBM Plex Sans Light"/>
              </a:rPr>
              <a:t>Good model to start RL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9592461-7B1C-2C42-4ABB-3D49874AE26B}"/>
              </a:ext>
            </a:extLst>
          </p:cNvPr>
          <p:cNvSpPr txBox="1"/>
          <p:nvPr/>
        </p:nvSpPr>
        <p:spPr>
          <a:xfrm>
            <a:off x="8522750" y="6258107"/>
            <a:ext cx="3315054" cy="1292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rtlCol="0">
            <a:spAutoFit/>
          </a:bodyPr>
          <a:lstStyle/>
          <a:p>
            <a:pPr defTabSz="2438400">
              <a:spcBef>
                <a:spcPts val="2900"/>
              </a:spcBef>
              <a:buSzPct val="100000"/>
            </a:pPr>
            <a:r>
              <a:rPr lang="en-US" sz="2800" kern="0" dirty="0">
                <a:solidFill>
                  <a:schemeClr val="bg1">
                    <a:lumMod val="50000"/>
                  </a:schemeClr>
                </a:solidFill>
                <a:ea typeface="+mj-ea"/>
                <a:cs typeface="+mj-cs"/>
                <a:sym typeface="IBM Plex Sans Light"/>
              </a:rPr>
              <a:t>Stronger reasoning, weaker general capabilities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13FFE853-6BEE-0DF4-9480-07140AC3C5C4}"/>
              </a:ext>
            </a:extLst>
          </p:cNvPr>
          <p:cNvSpPr/>
          <p:nvPr/>
        </p:nvSpPr>
        <p:spPr bwMode="auto">
          <a:xfrm>
            <a:off x="5787605" y="10351724"/>
            <a:ext cx="4764178" cy="1128358"/>
          </a:xfrm>
          <a:prstGeom prst="roundRect">
            <a:avLst/>
          </a:prstGeom>
          <a:solidFill>
            <a:schemeClr val="accent4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IBM Plex Sans Light"/>
              <a:buNone/>
              <a:tabLst/>
            </a:pPr>
            <a:r>
              <a:rPr kumimoji="0" lang="en-US" sz="2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GRPO with rule-based and RM for non-reasoning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77BA5E00-89AF-381D-16E5-0E9028DC950B}"/>
              </a:ext>
            </a:extLst>
          </p:cNvPr>
          <p:cNvCxnSpPr>
            <a:cxnSpLocks/>
          </p:cNvCxnSpPr>
          <p:nvPr/>
        </p:nvCxnSpPr>
        <p:spPr bwMode="auto">
          <a:xfrm>
            <a:off x="8177977" y="9235075"/>
            <a:ext cx="0" cy="924118"/>
          </a:xfrm>
          <a:prstGeom prst="straightConnector1">
            <a:avLst/>
          </a:prstGeom>
          <a:ln w="57150">
            <a:solidFill>
              <a:schemeClr val="bg1">
                <a:lumMod val="50000"/>
              </a:schemeClr>
            </a:solidFill>
            <a:headEnd type="none" w="med" len="med"/>
            <a:tailEnd type="arrow" w="lg" len="lg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32AB2982-BAA2-F4AB-DD41-DEF244136EA4}"/>
              </a:ext>
            </a:extLst>
          </p:cNvPr>
          <p:cNvSpPr txBox="1"/>
          <p:nvPr/>
        </p:nvSpPr>
        <p:spPr>
          <a:xfrm>
            <a:off x="8530790" y="9219041"/>
            <a:ext cx="4764178" cy="8617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rtlCol="0">
            <a:spAutoFit/>
          </a:bodyPr>
          <a:lstStyle/>
          <a:p>
            <a:pPr defTabSz="2438400">
              <a:spcBef>
                <a:spcPts val="2900"/>
              </a:spcBef>
              <a:buSzPct val="100000"/>
            </a:pPr>
            <a:r>
              <a:rPr lang="en-US" sz="2800" kern="0" dirty="0">
                <a:solidFill>
                  <a:schemeClr val="bg1">
                    <a:lumMod val="50000"/>
                  </a:schemeClr>
                </a:solidFill>
                <a:ea typeface="+mj-ea"/>
                <a:cs typeface="+mj-cs"/>
                <a:sym typeface="IBM Plex Sans Light"/>
              </a:rPr>
              <a:t>Stronger reasoning, restored general capabilities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C8E14AD-D55B-0F07-1B95-996B23E498B8}"/>
              </a:ext>
            </a:extLst>
          </p:cNvPr>
          <p:cNvCxnSpPr>
            <a:cxnSpLocks/>
          </p:cNvCxnSpPr>
          <p:nvPr/>
        </p:nvCxnSpPr>
        <p:spPr bwMode="auto">
          <a:xfrm>
            <a:off x="8177977" y="11604418"/>
            <a:ext cx="0" cy="736837"/>
          </a:xfrm>
          <a:prstGeom prst="straightConnector1">
            <a:avLst/>
          </a:prstGeom>
          <a:ln w="57150">
            <a:solidFill>
              <a:schemeClr val="bg1">
                <a:lumMod val="50000"/>
              </a:schemeClr>
            </a:solidFill>
            <a:headEnd type="none" w="med" len="med"/>
            <a:tailEnd type="arrow" w="lg" len="lg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Can 40">
            <a:extLst>
              <a:ext uri="{FF2B5EF4-FFF2-40B4-BE49-F238E27FC236}">
                <a16:creationId xmlns:a16="http://schemas.microsoft.com/office/drawing/2014/main" id="{28C31C64-9B71-04C4-5494-FB084BB72170}"/>
              </a:ext>
            </a:extLst>
          </p:cNvPr>
          <p:cNvSpPr/>
          <p:nvPr/>
        </p:nvSpPr>
        <p:spPr bwMode="auto">
          <a:xfrm>
            <a:off x="6890598" y="12475723"/>
            <a:ext cx="2574758" cy="1070810"/>
          </a:xfrm>
          <a:prstGeom prst="can">
            <a:avLst/>
          </a:prstGeom>
          <a:solidFill>
            <a:schemeClr val="bg1">
              <a:lumMod val="65000"/>
            </a:schemeClr>
          </a:solidFill>
          <a:ln w="9525">
            <a:solidFill>
              <a:srgbClr val="E5F6FF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IBM Plex Sans Light"/>
              <a:buNone/>
              <a:tabLst/>
            </a:pPr>
            <a:r>
              <a:rPr kumimoji="0" lang="en-US" sz="2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DeepSeek-R1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5A9AA7D-7910-B715-1D3A-12587CC6E50F}"/>
              </a:ext>
            </a:extLst>
          </p:cNvPr>
          <p:cNvSpPr txBox="1"/>
          <p:nvPr/>
        </p:nvSpPr>
        <p:spPr>
          <a:xfrm>
            <a:off x="9719674" y="12264632"/>
            <a:ext cx="3797387" cy="1292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rtlCol="0">
            <a:spAutoFit/>
          </a:bodyPr>
          <a:lstStyle/>
          <a:p>
            <a:pPr defTabSz="2438400">
              <a:spcBef>
                <a:spcPts val="2900"/>
              </a:spcBef>
              <a:buSzPct val="100000"/>
            </a:pPr>
            <a:r>
              <a:rPr lang="en-US" sz="2800" kern="0" dirty="0">
                <a:solidFill>
                  <a:schemeClr val="bg1">
                    <a:lumMod val="50000"/>
                  </a:schemeClr>
                </a:solidFill>
                <a:ea typeface="+mj-ea"/>
                <a:cs typeface="+mj-cs"/>
                <a:sym typeface="IBM Plex Sans Light"/>
              </a:rPr>
              <a:t>Reasoning while prioritizing helpfulness and harmlessness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BF3A4D2-8ACD-2718-ACAC-D883089D741E}"/>
              </a:ext>
            </a:extLst>
          </p:cNvPr>
          <p:cNvSpPr txBox="1"/>
          <p:nvPr/>
        </p:nvSpPr>
        <p:spPr>
          <a:xfrm>
            <a:off x="12860652" y="8028008"/>
            <a:ext cx="2781558" cy="8617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rtlCol="0">
            <a:spAutoFit/>
          </a:bodyPr>
          <a:lstStyle/>
          <a:p>
            <a:pPr defTabSz="2438400">
              <a:spcBef>
                <a:spcPts val="2900"/>
              </a:spcBef>
              <a:buSzPct val="100000"/>
            </a:pPr>
            <a:r>
              <a:rPr lang="en-US" sz="2800" kern="0" dirty="0">
                <a:solidFill>
                  <a:schemeClr val="accent5">
                    <a:lumMod val="60000"/>
                    <a:lumOff val="40000"/>
                  </a:schemeClr>
                </a:solidFill>
                <a:ea typeface="+mj-ea"/>
                <a:cs typeface="+mj-cs"/>
                <a:sym typeface="IBM Plex Sans Light"/>
              </a:rPr>
              <a:t>~600k quality reasoning traces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CE35B60-0CAA-0FFF-ACA0-FD9E1099D7BA}"/>
              </a:ext>
            </a:extLst>
          </p:cNvPr>
          <p:cNvSpPr txBox="1"/>
          <p:nvPr/>
        </p:nvSpPr>
        <p:spPr>
          <a:xfrm>
            <a:off x="136009" y="8060208"/>
            <a:ext cx="3821476" cy="8617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rtlCol="0">
            <a:spAutoFit/>
          </a:bodyPr>
          <a:lstStyle/>
          <a:p>
            <a:pPr algn="r" defTabSz="2438400">
              <a:spcBef>
                <a:spcPts val="2900"/>
              </a:spcBef>
              <a:buSzPct val="100000"/>
            </a:pPr>
            <a:r>
              <a:rPr lang="en-US" sz="2800" kern="0" dirty="0">
                <a:solidFill>
                  <a:schemeClr val="accent5">
                    <a:lumMod val="60000"/>
                    <a:lumOff val="40000"/>
                  </a:schemeClr>
                </a:solidFill>
                <a:ea typeface="+mj-ea"/>
                <a:cs typeface="+mj-cs"/>
                <a:sym typeface="IBM Plex Sans Light"/>
              </a:rPr>
              <a:t>~200k non-reasoning examples (writing, QA)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9EB81CA6-09ED-D17A-45CA-742EA9A56FA1}"/>
              </a:ext>
            </a:extLst>
          </p:cNvPr>
          <p:cNvCxnSpPr>
            <a:cxnSpLocks/>
          </p:cNvCxnSpPr>
          <p:nvPr/>
        </p:nvCxnSpPr>
        <p:spPr bwMode="auto">
          <a:xfrm>
            <a:off x="4032498" y="8529326"/>
            <a:ext cx="1549922" cy="19472"/>
          </a:xfrm>
          <a:prstGeom prst="straightConnector1">
            <a:avLst/>
          </a:prstGeom>
          <a:ln w="57150">
            <a:solidFill>
              <a:schemeClr val="accent5">
                <a:lumMod val="60000"/>
                <a:lumOff val="40000"/>
              </a:schemeClr>
            </a:solidFill>
            <a:headEnd type="none" w="med" len="med"/>
            <a:tailEnd type="arrow" w="lg" len="lg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6657A9D0-E49B-32D8-76B8-0D5807F00834}"/>
              </a:ext>
            </a:extLst>
          </p:cNvPr>
          <p:cNvCxnSpPr>
            <a:cxnSpLocks/>
          </p:cNvCxnSpPr>
          <p:nvPr/>
        </p:nvCxnSpPr>
        <p:spPr bwMode="auto">
          <a:xfrm>
            <a:off x="4147060" y="10965413"/>
            <a:ext cx="1415881" cy="0"/>
          </a:xfrm>
          <a:prstGeom prst="straightConnector1">
            <a:avLst/>
          </a:prstGeom>
          <a:ln w="57150">
            <a:solidFill>
              <a:schemeClr val="accent5">
                <a:lumMod val="60000"/>
                <a:lumOff val="40000"/>
              </a:schemeClr>
            </a:solidFill>
            <a:headEnd type="none" w="med" len="med"/>
            <a:tailEnd type="arrow" w="lg" len="lg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D82E1DF5-06F0-03FB-7B30-DCA026E2754A}"/>
              </a:ext>
            </a:extLst>
          </p:cNvPr>
          <p:cNvSpPr txBox="1"/>
          <p:nvPr/>
        </p:nvSpPr>
        <p:spPr>
          <a:xfrm>
            <a:off x="392974" y="10519942"/>
            <a:ext cx="3564511" cy="8617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rtlCol="0">
            <a:spAutoFit/>
          </a:bodyPr>
          <a:lstStyle/>
          <a:p>
            <a:pPr algn="r" defTabSz="2438400">
              <a:spcBef>
                <a:spcPts val="2900"/>
              </a:spcBef>
              <a:buSzPct val="100000"/>
            </a:pPr>
            <a:r>
              <a:rPr lang="en-US" sz="2800" kern="0" dirty="0">
                <a:solidFill>
                  <a:schemeClr val="accent5">
                    <a:lumMod val="60000"/>
                    <a:lumOff val="40000"/>
                  </a:schemeClr>
                </a:solidFill>
                <a:ea typeface="+mj-ea"/>
                <a:cs typeface="+mj-cs"/>
                <a:sym typeface="IBM Plex Sans Light"/>
              </a:rPr>
              <a:t>Reasoning + General: Mix of data types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DC4CFF76-EECB-4ED7-00A5-AD508F82F74F}"/>
              </a:ext>
            </a:extLst>
          </p:cNvPr>
          <p:cNvCxnSpPr>
            <a:cxnSpLocks/>
          </p:cNvCxnSpPr>
          <p:nvPr/>
        </p:nvCxnSpPr>
        <p:spPr bwMode="auto">
          <a:xfrm rot="10800000">
            <a:off x="10773272" y="8541050"/>
            <a:ext cx="1549922" cy="19472"/>
          </a:xfrm>
          <a:prstGeom prst="straightConnector1">
            <a:avLst/>
          </a:prstGeom>
          <a:ln w="57150">
            <a:solidFill>
              <a:schemeClr val="accent5">
                <a:lumMod val="60000"/>
                <a:lumOff val="40000"/>
              </a:schemeClr>
            </a:solidFill>
            <a:headEnd type="none" w="med" len="med"/>
            <a:tailEnd type="arrow" w="lg" len="lg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EAC2E3E8-7798-EFD3-48CA-AB997FCF5B2E}"/>
              </a:ext>
            </a:extLst>
          </p:cNvPr>
          <p:cNvCxnSpPr>
            <a:cxnSpLocks/>
          </p:cNvCxnSpPr>
          <p:nvPr/>
        </p:nvCxnSpPr>
        <p:spPr bwMode="auto">
          <a:xfrm>
            <a:off x="13971245" y="5955323"/>
            <a:ext cx="0" cy="1852706"/>
          </a:xfrm>
          <a:prstGeom prst="straightConnector1">
            <a:avLst/>
          </a:prstGeom>
          <a:ln w="57150">
            <a:solidFill>
              <a:schemeClr val="accent5">
                <a:lumMod val="60000"/>
                <a:lumOff val="40000"/>
              </a:schemeClr>
            </a:solidFill>
            <a:headEnd type="none" w="med" len="med"/>
            <a:tailEnd type="arrow" w="lg" len="lg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1A92ACF4-F2D9-3D7D-E42E-A77A23938812}"/>
              </a:ext>
            </a:extLst>
          </p:cNvPr>
          <p:cNvCxnSpPr/>
          <p:nvPr/>
        </p:nvCxnSpPr>
        <p:spPr bwMode="auto">
          <a:xfrm>
            <a:off x="8177977" y="5978769"/>
            <a:ext cx="5819377" cy="0"/>
          </a:xfrm>
          <a:prstGeom prst="line">
            <a:avLst/>
          </a:prstGeom>
          <a:ln w="57150">
            <a:solidFill>
              <a:schemeClr val="accent5">
                <a:lumMod val="60000"/>
                <a:lumOff val="4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DCE01553-BEF1-899C-42CC-E6516FE66843}"/>
              </a:ext>
            </a:extLst>
          </p:cNvPr>
          <p:cNvSpPr txBox="1"/>
          <p:nvPr/>
        </p:nvSpPr>
        <p:spPr>
          <a:xfrm>
            <a:off x="12860652" y="5483988"/>
            <a:ext cx="1109328" cy="4308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rtlCol="0">
            <a:spAutoFit/>
          </a:bodyPr>
          <a:lstStyle/>
          <a:p>
            <a:pPr defTabSz="2438400">
              <a:spcBef>
                <a:spcPts val="2900"/>
              </a:spcBef>
              <a:buSzPct val="100000"/>
            </a:pPr>
            <a:r>
              <a:rPr lang="en-US" sz="2800" kern="0" dirty="0">
                <a:solidFill>
                  <a:schemeClr val="accent5">
                    <a:lumMod val="60000"/>
                    <a:lumOff val="40000"/>
                  </a:schemeClr>
                </a:solidFill>
                <a:ea typeface="+mj-ea"/>
                <a:cs typeface="+mj-cs"/>
                <a:sym typeface="IBM Plex Sans Light"/>
              </a:rPr>
              <a:t>Filter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8A775970-1F41-D61A-D6C2-D8D222F976E4}"/>
              </a:ext>
            </a:extLst>
          </p:cNvPr>
          <p:cNvCxnSpPr>
            <a:cxnSpLocks/>
          </p:cNvCxnSpPr>
          <p:nvPr/>
        </p:nvCxnSpPr>
        <p:spPr bwMode="auto">
          <a:xfrm>
            <a:off x="17060779" y="4827805"/>
            <a:ext cx="886157" cy="0"/>
          </a:xfrm>
          <a:prstGeom prst="straightConnector1">
            <a:avLst/>
          </a:prstGeom>
          <a:ln w="57150">
            <a:solidFill>
              <a:schemeClr val="accent2"/>
            </a:solidFill>
            <a:headEnd type="none" w="med" len="med"/>
            <a:tailEnd type="arrow" w="lg" len="lg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92B394E3-FE35-2563-2827-96E4BD969581}"/>
              </a:ext>
            </a:extLst>
          </p:cNvPr>
          <p:cNvCxnSpPr>
            <a:cxnSpLocks/>
          </p:cNvCxnSpPr>
          <p:nvPr/>
        </p:nvCxnSpPr>
        <p:spPr bwMode="auto">
          <a:xfrm>
            <a:off x="20324883" y="5593913"/>
            <a:ext cx="0" cy="1076499"/>
          </a:xfrm>
          <a:prstGeom prst="straightConnector1">
            <a:avLst/>
          </a:prstGeom>
          <a:ln w="57150">
            <a:solidFill>
              <a:schemeClr val="bg1">
                <a:lumMod val="50000"/>
              </a:schemeClr>
            </a:solidFill>
            <a:headEnd type="none" w="med" len="med"/>
            <a:tailEnd type="arrow" w="lg" len="lg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Can 63">
            <a:extLst>
              <a:ext uri="{FF2B5EF4-FFF2-40B4-BE49-F238E27FC236}">
                <a16:creationId xmlns:a16="http://schemas.microsoft.com/office/drawing/2014/main" id="{7033C718-F0F4-10B3-370B-6553DFB84B6E}"/>
              </a:ext>
            </a:extLst>
          </p:cNvPr>
          <p:cNvSpPr/>
          <p:nvPr/>
        </p:nvSpPr>
        <p:spPr bwMode="auto">
          <a:xfrm>
            <a:off x="18798826" y="6804880"/>
            <a:ext cx="3052115" cy="1602335"/>
          </a:xfrm>
          <a:prstGeom prst="can">
            <a:avLst/>
          </a:prstGeom>
          <a:solidFill>
            <a:schemeClr val="bg1">
              <a:lumMod val="65000"/>
            </a:schemeClr>
          </a:solidFill>
          <a:ln w="9525">
            <a:solidFill>
              <a:srgbClr val="E5F6FF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IBM Plex Sans Light"/>
              <a:buNone/>
              <a:tabLst/>
            </a:pPr>
            <a:r>
              <a:rPr kumimoji="0" lang="en-US" sz="2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Distilled R1 Models</a:t>
            </a:r>
          </a:p>
        </p:txBody>
      </p:sp>
      <p:sp>
        <p:nvSpPr>
          <p:cNvPr id="67" name="Can 66">
            <a:extLst>
              <a:ext uri="{FF2B5EF4-FFF2-40B4-BE49-F238E27FC236}">
                <a16:creationId xmlns:a16="http://schemas.microsoft.com/office/drawing/2014/main" id="{6E678E16-76AF-BAD9-C062-7C583649F638}"/>
              </a:ext>
            </a:extLst>
          </p:cNvPr>
          <p:cNvSpPr/>
          <p:nvPr/>
        </p:nvSpPr>
        <p:spPr bwMode="auto">
          <a:xfrm>
            <a:off x="18372885" y="918993"/>
            <a:ext cx="3903996" cy="1850233"/>
          </a:xfrm>
          <a:prstGeom prst="can">
            <a:avLst/>
          </a:prstGeom>
          <a:solidFill>
            <a:schemeClr val="bg1">
              <a:lumMod val="65000"/>
            </a:schemeClr>
          </a:solidFill>
          <a:ln w="9525">
            <a:solidFill>
              <a:srgbClr val="E5F6FF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IBM Plex Sans Light"/>
              <a:buNone/>
              <a:tabLst/>
            </a:pPr>
            <a:r>
              <a:rPr kumimoji="0" lang="en-US" sz="28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Qwen</a:t>
            </a:r>
            <a:r>
              <a:rPr kumimoji="0" lang="en-US" sz="2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 1.5, 7, 14, 32b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IBM Plex Sans Light"/>
              <a:buNone/>
              <a:tabLst/>
            </a:pPr>
            <a:r>
              <a:rPr lang="en-US" sz="2800" b="1" dirty="0">
                <a:solidFill>
                  <a:schemeClr val="bg1"/>
                </a:solidFill>
              </a:rPr>
              <a:t>Llama 8, 70b</a:t>
            </a:r>
            <a:endParaRPr kumimoji="0" lang="en-US" sz="28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CDC4B2B0-1FCB-4741-CBCD-AF8D4663C45A}"/>
              </a:ext>
            </a:extLst>
          </p:cNvPr>
          <p:cNvCxnSpPr>
            <a:cxnSpLocks/>
          </p:cNvCxnSpPr>
          <p:nvPr/>
        </p:nvCxnSpPr>
        <p:spPr bwMode="auto">
          <a:xfrm>
            <a:off x="20324883" y="3095130"/>
            <a:ext cx="0" cy="990966"/>
          </a:xfrm>
          <a:prstGeom prst="straightConnector1">
            <a:avLst/>
          </a:prstGeom>
          <a:ln w="57150">
            <a:solidFill>
              <a:schemeClr val="bg1">
                <a:lumMod val="50000"/>
              </a:schemeClr>
            </a:solidFill>
            <a:headEnd type="none" w="med" len="med"/>
            <a:tailEnd type="arrow" w="lg" len="lg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0084838-92B3-8202-4F6A-99C676F4342B}"/>
              </a:ext>
            </a:extLst>
          </p:cNvPr>
          <p:cNvCxnSpPr>
            <a:cxnSpLocks/>
          </p:cNvCxnSpPr>
          <p:nvPr/>
        </p:nvCxnSpPr>
        <p:spPr bwMode="auto">
          <a:xfrm>
            <a:off x="15905469" y="8560523"/>
            <a:ext cx="1155310" cy="0"/>
          </a:xfrm>
          <a:prstGeom prst="line">
            <a:avLst/>
          </a:prstGeom>
          <a:ln w="57150">
            <a:solidFill>
              <a:schemeClr val="accent2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A1B4023-CE74-BB89-3386-2AE1E935120B}"/>
              </a:ext>
            </a:extLst>
          </p:cNvPr>
          <p:cNvCxnSpPr>
            <a:cxnSpLocks/>
          </p:cNvCxnSpPr>
          <p:nvPr/>
        </p:nvCxnSpPr>
        <p:spPr bwMode="auto">
          <a:xfrm>
            <a:off x="17064964" y="4827805"/>
            <a:ext cx="0" cy="3763991"/>
          </a:xfrm>
          <a:prstGeom prst="line">
            <a:avLst/>
          </a:prstGeom>
          <a:ln w="57150">
            <a:solidFill>
              <a:schemeClr val="accent2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26185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FBD23D-C68A-B9CD-70CB-490B7AEAD9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F6C2DF70-EFAB-052D-9F2D-C3A342C3BF96}"/>
              </a:ext>
            </a:extLst>
          </p:cNvPr>
          <p:cNvSpPr txBox="1">
            <a:spLocks/>
          </p:cNvSpPr>
          <p:nvPr/>
        </p:nvSpPr>
        <p:spPr>
          <a:xfrm>
            <a:off x="568324" y="730251"/>
            <a:ext cx="22142233" cy="17199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000" b="1" kern="1200">
                <a:solidFill>
                  <a:srgbClr val="0070C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A01853"/>
                </a:solidFill>
              </a:rPr>
              <a:t>Cold Start (Fine-Tune)</a:t>
            </a:r>
            <a:endParaRPr lang="en-US" dirty="0">
              <a:solidFill>
                <a:srgbClr val="A01853"/>
              </a:solidFill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B65E602D-895D-252E-D911-1822700ED483}"/>
              </a:ext>
            </a:extLst>
          </p:cNvPr>
          <p:cNvSpPr txBox="1">
            <a:spLocks/>
          </p:cNvSpPr>
          <p:nvPr/>
        </p:nvSpPr>
        <p:spPr>
          <a:xfrm>
            <a:off x="925942" y="3030071"/>
            <a:ext cx="17554564" cy="9955677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0" marR="0" indent="0" algn="l" defTabSz="2438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1pPr>
            <a:lvl2pPr marL="329184" marR="0" indent="-329184" algn="l" defTabSz="2438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36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2pPr>
            <a:lvl3pPr marL="658368" marR="0" indent="-329184" algn="l" defTabSz="2438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36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3pPr>
            <a:lvl4pPr marL="987552" marR="0" indent="-329184" algn="l" defTabSz="2438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36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4pPr>
            <a:lvl5pPr marL="1143000" marR="0" indent="-457200" algn="l" defTabSz="2438400" rtl="0" eaLnBrk="1" latinLnBrk="0" hangingPunct="1">
              <a:lnSpc>
                <a:spcPct val="11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5pPr>
            <a:lvl6pPr marL="1843060" marR="0" indent="-389009" algn="l" defTabSz="2438400" rtl="0" eaLnBrk="1" latinLnBrk="0" hangingPunct="1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6pPr>
            <a:lvl7pPr marL="2205631" marR="0" indent="-389009" algn="l" defTabSz="2438400" rtl="0" eaLnBrk="1" latinLnBrk="0" hangingPunct="1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7pPr>
            <a:lvl8pPr marL="2568200" marR="0" indent="-389009" algn="l" defTabSz="2438400" rtl="0" eaLnBrk="1" latinLnBrk="0" hangingPunct="1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8pPr>
            <a:lvl9pPr marL="2930769" marR="0" indent="-389009" algn="l" defTabSz="2438400" rtl="0" eaLnBrk="1" latinLnBrk="0" hangingPunct="1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9pPr>
          </a:lstStyle>
          <a:p>
            <a:r>
              <a:rPr lang="en-US" sz="4000" b="1" kern="0" dirty="0"/>
              <a:t>What</a:t>
            </a:r>
          </a:p>
          <a:p>
            <a:r>
              <a:rPr lang="en-US" sz="4000" kern="0" dirty="0"/>
              <a:t>Fine-tuning of DeepSeek-V3-Base</a:t>
            </a:r>
          </a:p>
          <a:p>
            <a:endParaRPr lang="en-US" sz="4000" b="1" kern="0" dirty="0"/>
          </a:p>
          <a:p>
            <a:r>
              <a:rPr lang="en-US" sz="4000" b="1" kern="0" dirty="0"/>
              <a:t>Why</a:t>
            </a:r>
          </a:p>
          <a:p>
            <a:r>
              <a:rPr lang="en-US" sz="4000" kern="0" dirty="0"/>
              <a:t>Give the model basic reasoning capabilities / patterns, stable RL foundation, output format</a:t>
            </a:r>
          </a:p>
          <a:p>
            <a:endParaRPr lang="en-US" sz="4000" b="1" kern="0" dirty="0"/>
          </a:p>
          <a:p>
            <a:r>
              <a:rPr lang="en-US" sz="4000" b="1" kern="0" dirty="0"/>
              <a:t>Data</a:t>
            </a:r>
            <a:endParaRPr lang="en-US" sz="4000" kern="0" dirty="0"/>
          </a:p>
          <a:p>
            <a:r>
              <a:rPr lang="en-US" sz="4000" kern="0" dirty="0"/>
              <a:t>Thousands of </a:t>
            </a:r>
            <a:r>
              <a:rPr lang="en-US" sz="4000" kern="0" dirty="0" err="1"/>
              <a:t>CoT</a:t>
            </a:r>
            <a:r>
              <a:rPr lang="en-US" sz="4000" kern="0" dirty="0"/>
              <a:t> examples with Human curation</a:t>
            </a:r>
          </a:p>
          <a:p>
            <a:endParaRPr lang="en-US" sz="4000" kern="0" dirty="0"/>
          </a:p>
          <a:p>
            <a:endParaRPr lang="en-US" sz="4000" kern="0" dirty="0"/>
          </a:p>
          <a:p>
            <a:endParaRPr lang="en-US" sz="4000" kern="0" dirty="0"/>
          </a:p>
          <a:p>
            <a:r>
              <a:rPr lang="en-US" sz="4000" kern="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They tried to train a model without Cold Start (only with RL). They call it DeepSeek-R1-Zero.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kern="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The model demonstrated capabilities such as self-verification, reflection, and generating long </a:t>
            </a:r>
            <a:r>
              <a:rPr lang="en-US" sz="4000" kern="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CoTs</a:t>
            </a:r>
            <a:r>
              <a:rPr lang="en-US" sz="4000" kern="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, marking a significant milestone for the research community.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kern="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However, DeepSeek-R1-Zero encounters' challenges such as endless repetition, poor readability, and language mixing. </a:t>
            </a:r>
          </a:p>
        </p:txBody>
      </p:sp>
    </p:spTree>
    <p:extLst>
      <p:ext uri="{BB962C8B-B14F-4D97-AF65-F5344CB8AC3E}">
        <p14:creationId xmlns:p14="http://schemas.microsoft.com/office/powerpoint/2010/main" val="11315274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24366F-97A8-A638-AC3B-F605AD3B40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EEC1F961-052E-146C-67B0-46B9BBA2A223}"/>
              </a:ext>
            </a:extLst>
          </p:cNvPr>
          <p:cNvSpPr txBox="1">
            <a:spLocks/>
          </p:cNvSpPr>
          <p:nvPr/>
        </p:nvSpPr>
        <p:spPr>
          <a:xfrm>
            <a:off x="568324" y="730251"/>
            <a:ext cx="22142233" cy="17199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000" b="1" kern="1200">
                <a:solidFill>
                  <a:srgbClr val="0070C0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828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A01853"/>
                </a:solidFill>
                <a:latin typeface="Calibri Light" panose="020F0302020204030204"/>
              </a:rPr>
              <a:t>GRPO: Group Relative Policy Optimization</a:t>
            </a:r>
            <a:endParaRPr kumimoji="0" lang="en-US" sz="8000" b="1" i="0" u="none" strike="noStrike" kern="1200" cap="none" spc="0" normalizeH="0" baseline="0" noProof="0" dirty="0">
              <a:ln>
                <a:noFill/>
              </a:ln>
              <a:solidFill>
                <a:srgbClr val="A01853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21B51261-2C13-0958-D4E5-19C76053DA7A}"/>
              </a:ext>
            </a:extLst>
          </p:cNvPr>
          <p:cNvSpPr txBox="1">
            <a:spLocks/>
          </p:cNvSpPr>
          <p:nvPr/>
        </p:nvSpPr>
        <p:spPr>
          <a:xfrm>
            <a:off x="1092200" y="2743199"/>
            <a:ext cx="14723656" cy="10780296"/>
          </a:xfrm>
          <a:prstGeom prst="rect">
            <a:avLst/>
          </a:prstGeom>
        </p:spPr>
        <p:txBody>
          <a:bodyPr>
            <a:normAutofit fontScale="92500"/>
          </a:bodyPr>
          <a:lstStyle>
            <a:lvl1pPr marL="0" marR="0" indent="0" algn="l" defTabSz="2438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1pPr>
            <a:lvl2pPr marL="329184" marR="0" indent="-329184" algn="l" defTabSz="2438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36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2pPr>
            <a:lvl3pPr marL="658368" marR="0" indent="-329184" algn="l" defTabSz="2438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36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3pPr>
            <a:lvl4pPr marL="987552" marR="0" indent="-329184" algn="l" defTabSz="2438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36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4pPr>
            <a:lvl5pPr marL="1143000" marR="0" indent="-457200" algn="l" defTabSz="2438400" rtl="0" eaLnBrk="1" latinLnBrk="0" hangingPunct="1">
              <a:lnSpc>
                <a:spcPct val="11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5pPr>
            <a:lvl6pPr marL="1843060" marR="0" indent="-389009" algn="l" defTabSz="2438400" rtl="0" eaLnBrk="1" latinLnBrk="0" hangingPunct="1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6pPr>
            <a:lvl7pPr marL="2205631" marR="0" indent="-389009" algn="l" defTabSz="2438400" rtl="0" eaLnBrk="1" latinLnBrk="0" hangingPunct="1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7pPr>
            <a:lvl8pPr marL="2568200" marR="0" indent="-389009" algn="l" defTabSz="2438400" rtl="0" eaLnBrk="1" latinLnBrk="0" hangingPunct="1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8pPr>
            <a:lvl9pPr marL="2930769" marR="0" indent="-389009" algn="l" defTabSz="2438400" rtl="0" eaLnBrk="1" latinLnBrk="0" hangingPunct="1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9pPr>
          </a:lstStyle>
          <a:p>
            <a:r>
              <a:rPr lang="en-US" b="1" dirty="0"/>
              <a:t>What</a:t>
            </a:r>
          </a:p>
          <a:p>
            <a:pPr marL="413766" indent="-285750">
              <a:buFont typeface="Arial" panose="020B0604020202020204" pitchFamily="34" charset="0"/>
              <a:buChar char="•"/>
            </a:pPr>
            <a:r>
              <a:rPr lang="en-US" dirty="0"/>
              <a:t>64 samples per training example</a:t>
            </a:r>
          </a:p>
          <a:p>
            <a:pPr marL="413766" indent="-285750">
              <a:buFont typeface="Arial" panose="020B0604020202020204" pitchFamily="34" charset="0"/>
              <a:buChar char="•"/>
            </a:pPr>
            <a:r>
              <a:rPr lang="en-US" dirty="0"/>
              <a:t>Score each one w/ a rule-based reward (e.g., correct/incorrect for math, coding)</a:t>
            </a:r>
          </a:p>
          <a:p>
            <a:pPr marL="413766" indent="-285750">
              <a:buFont typeface="Arial" panose="020B0604020202020204" pitchFamily="34" charset="0"/>
              <a:buChar char="•"/>
            </a:pPr>
            <a:r>
              <a:rPr lang="en-US" dirty="0"/>
              <a:t>Compare each sample to the mean of all samples</a:t>
            </a:r>
          </a:p>
          <a:p>
            <a:pPr marL="413766" indent="-285750">
              <a:buFont typeface="Arial" panose="020B0604020202020204" pitchFamily="34" charset="0"/>
              <a:buChar char="•"/>
            </a:pPr>
            <a:r>
              <a:rPr lang="en-US" dirty="0"/>
              <a:t>For samples with high (low) normalized reward above (below) the group mean: </a:t>
            </a:r>
          </a:p>
          <a:p>
            <a:pPr marL="813816" lvl="1" indent="-228600">
              <a:buFont typeface="Arial" panose="020B0604020202020204" pitchFamily="34" charset="0"/>
              <a:buChar char="•"/>
            </a:pPr>
            <a:r>
              <a:rPr lang="en-US" dirty="0"/>
              <a:t>Increase (drop) probability of the model generating </a:t>
            </a:r>
            <a:r>
              <a:rPr lang="en-US" i="1" dirty="0"/>
              <a:t>all</a:t>
            </a:r>
            <a:r>
              <a:rPr lang="en-US" dirty="0"/>
              <a:t> the tokens in that sequence.</a:t>
            </a:r>
          </a:p>
          <a:p>
            <a:pPr marL="813816" lvl="1" indent="-228600">
              <a:buFont typeface="Arial" panose="020B0604020202020204" pitchFamily="34" charset="0"/>
              <a:buChar char="•"/>
            </a:pPr>
            <a:r>
              <a:rPr lang="en-US" dirty="0"/>
              <a:t>Each token in the sequence get a positive (negative) gradient update.</a:t>
            </a:r>
          </a:p>
          <a:p>
            <a:pPr marL="813816" lvl="1" indent="-228600">
              <a:buFont typeface="Arial" panose="020B0604020202020204" pitchFamily="34" charset="0"/>
              <a:buChar char="•"/>
            </a:pPr>
            <a:r>
              <a:rPr lang="en-US" i="1" dirty="0"/>
              <a:t>Let’s make all the choices that led to it more (or less) likely in the future.</a:t>
            </a:r>
            <a:endParaRPr lang="en-US" dirty="0"/>
          </a:p>
          <a:p>
            <a:endParaRPr lang="en-US" dirty="0"/>
          </a:p>
          <a:p>
            <a:r>
              <a:rPr lang="en-US" b="1" dirty="0"/>
              <a:t>Why </a:t>
            </a:r>
          </a:p>
          <a:p>
            <a:r>
              <a:rPr lang="en-US" dirty="0"/>
              <a:t>"Discover" good reasoning patterns, makes the model very strong at reasoning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Lost some general capabilities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Had potential language mixing issues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b="1" dirty="0"/>
              <a:t>Data</a:t>
            </a:r>
            <a:r>
              <a:rPr lang="en-US" dirty="0"/>
              <a:t> </a:t>
            </a:r>
          </a:p>
          <a:p>
            <a:r>
              <a:rPr lang="en-US" dirty="0"/>
              <a:t>~144K </a:t>
            </a:r>
            <a:r>
              <a:rPr lang="en-US" dirty="0" err="1"/>
              <a:t>CoT</a:t>
            </a:r>
            <a:r>
              <a:rPr lang="en-US" dirty="0"/>
              <a:t> format GSM8K and MATH questions on reasoning-intensive tasks</a:t>
            </a:r>
          </a:p>
        </p:txBody>
      </p:sp>
      <p:pic>
        <p:nvPicPr>
          <p:cNvPr id="5" name="Picture 4" descr="A paper with text and a graph&#10;&#10;AI-generated content may be incorrect.">
            <a:extLst>
              <a:ext uri="{FF2B5EF4-FFF2-40B4-BE49-F238E27FC236}">
                <a16:creationId xmlns:a16="http://schemas.microsoft.com/office/drawing/2014/main" id="{94660D6A-71F1-CDBA-254D-71210ED67E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62946" y="2502569"/>
            <a:ext cx="7479461" cy="100554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1ACBF2A-7941-2187-F5F2-8ED8953F179A}"/>
              </a:ext>
            </a:extLst>
          </p:cNvPr>
          <p:cNvSpPr txBox="1"/>
          <p:nvPr/>
        </p:nvSpPr>
        <p:spPr>
          <a:xfrm>
            <a:off x="15815856" y="12775681"/>
            <a:ext cx="7358497" cy="523220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>
            <a:spAutoFit/>
          </a:bodyPr>
          <a:lstStyle/>
          <a:p>
            <a:pPr marL="457200" lvl="1"/>
            <a:r>
              <a:rPr lang="en-US" sz="2800" dirty="0">
                <a:hlinkClick r:id="rId3"/>
              </a:rPr>
              <a:t>https://arxiv.org/abs/2402.03300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1221388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05725A-A331-4D69-2B52-0F14474144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3DE19BB7-E0D8-40AF-59FC-F5D1D1EE9FC4}"/>
              </a:ext>
            </a:extLst>
          </p:cNvPr>
          <p:cNvSpPr txBox="1">
            <a:spLocks/>
          </p:cNvSpPr>
          <p:nvPr/>
        </p:nvSpPr>
        <p:spPr>
          <a:xfrm>
            <a:off x="568324" y="730251"/>
            <a:ext cx="22142233" cy="17199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000" b="1" kern="1200">
                <a:solidFill>
                  <a:srgbClr val="0070C0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828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A01853"/>
                </a:solidFill>
                <a:latin typeface="Calibri Light" panose="020F0302020204030204"/>
              </a:rPr>
              <a:t>Rule-based Reward</a:t>
            </a:r>
            <a:endParaRPr kumimoji="0" lang="en-US" sz="8000" b="1" i="0" u="none" strike="noStrike" kern="1200" cap="none" spc="0" normalizeH="0" baseline="0" noProof="0" dirty="0">
              <a:ln>
                <a:noFill/>
              </a:ln>
              <a:solidFill>
                <a:srgbClr val="A01853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FBA9BDEC-6F89-7F53-3AD2-C04A8B18B0AA}"/>
              </a:ext>
            </a:extLst>
          </p:cNvPr>
          <p:cNvSpPr txBox="1">
            <a:spLocks/>
          </p:cNvSpPr>
          <p:nvPr/>
        </p:nvSpPr>
        <p:spPr>
          <a:xfrm>
            <a:off x="925941" y="2743199"/>
            <a:ext cx="17650818" cy="10242549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0" marR="0" indent="0" algn="l" defTabSz="2438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1pPr>
            <a:lvl2pPr marL="329184" marR="0" indent="-329184" algn="l" defTabSz="2438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36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2pPr>
            <a:lvl3pPr marL="658368" marR="0" indent="-329184" algn="l" defTabSz="2438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36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3pPr>
            <a:lvl4pPr marL="987552" marR="0" indent="-329184" algn="l" defTabSz="2438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36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4pPr>
            <a:lvl5pPr marL="1143000" marR="0" indent="-457200" algn="l" defTabSz="2438400" rtl="0" eaLnBrk="1" latinLnBrk="0" hangingPunct="1">
              <a:lnSpc>
                <a:spcPct val="11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5pPr>
            <a:lvl6pPr marL="1843060" marR="0" indent="-389009" algn="l" defTabSz="2438400" rtl="0" eaLnBrk="1" latinLnBrk="0" hangingPunct="1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6pPr>
            <a:lvl7pPr marL="2205631" marR="0" indent="-389009" algn="l" defTabSz="2438400" rtl="0" eaLnBrk="1" latinLnBrk="0" hangingPunct="1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7pPr>
            <a:lvl8pPr marL="2568200" marR="0" indent="-389009" algn="l" defTabSz="2438400" rtl="0" eaLnBrk="1" latinLnBrk="0" hangingPunct="1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8pPr>
            <a:lvl9pPr marL="2930769" marR="0" indent="-389009" algn="l" defTabSz="2438400" rtl="0" eaLnBrk="1" latinLnBrk="0" hangingPunct="1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9pPr>
          </a:lstStyle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r>
              <a:rPr lang="en-US" b="1" dirty="0">
                <a:solidFill>
                  <a:srgbClr val="A01853"/>
                </a:solidFill>
              </a:rPr>
              <a:t>Accuracy rewards</a:t>
            </a:r>
          </a:p>
          <a:p>
            <a:r>
              <a:rPr lang="en-US" dirty="0"/>
              <a:t>The accuracy reward model evaluates whether the response is correct.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Math problems </a:t>
            </a:r>
            <a:r>
              <a:rPr lang="en-US" dirty="0">
                <a:sym typeface="Wingdings" pitchFamily="2" charset="2"/>
              </a:rPr>
              <a:t> Check if results match (</a:t>
            </a:r>
            <a:r>
              <a:rPr lang="en-US" dirty="0"/>
              <a:t>deterministic), and answer appear in specified format.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 err="1"/>
              <a:t>LeetCode</a:t>
            </a:r>
            <a:r>
              <a:rPr lang="en-US" dirty="0"/>
              <a:t> problems </a:t>
            </a:r>
            <a:r>
              <a:rPr lang="en-US" dirty="0">
                <a:sym typeface="Wingdings" pitchFamily="2" charset="2"/>
              </a:rPr>
              <a:t> A</a:t>
            </a:r>
            <a:r>
              <a:rPr lang="en-US" dirty="0"/>
              <a:t> compiler can be used to generate feedback based on predefined test cases.</a:t>
            </a:r>
          </a:p>
          <a:p>
            <a:endParaRPr lang="en-US" dirty="0"/>
          </a:p>
          <a:p>
            <a:r>
              <a:rPr lang="en-US" b="1" dirty="0">
                <a:solidFill>
                  <a:srgbClr val="A01853"/>
                </a:solidFill>
              </a:rPr>
              <a:t>Format rewards</a:t>
            </a:r>
          </a:p>
          <a:p>
            <a:r>
              <a:rPr lang="en-US" dirty="0"/>
              <a:t>Check if the response is formatted properly, e.g. put its thinking process between ‘&lt;think&gt;’ and ‘&lt;/think&gt;’</a:t>
            </a:r>
          </a:p>
          <a:p>
            <a:r>
              <a:rPr lang="en-US" dirty="0"/>
              <a:t>tags.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Do not apply outcome or process neural reward, because we find that the neural reward model may suffer from reward hacking in the large-scale reinforcement learning process, and retraining the reward model needs additional training resources and it complicates the whole training pipeline.</a:t>
            </a:r>
          </a:p>
        </p:txBody>
      </p:sp>
      <p:pic>
        <p:nvPicPr>
          <p:cNvPr id="7" name="Picture 6" descr="A close up of a text&#10;&#10;AI-generated content may be incorrect.">
            <a:extLst>
              <a:ext uri="{FF2B5EF4-FFF2-40B4-BE49-F238E27FC236}">
                <a16:creationId xmlns:a16="http://schemas.microsoft.com/office/drawing/2014/main" id="{44B66437-E7B5-BD24-CC75-F0DB0CDEBB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7463" y="730251"/>
            <a:ext cx="13421388" cy="32262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007526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E956AAD-0951-9B4F-51D5-28B3A6E56167}"/>
              </a:ext>
            </a:extLst>
          </p:cNvPr>
          <p:cNvSpPr txBox="1"/>
          <p:nvPr/>
        </p:nvSpPr>
        <p:spPr>
          <a:xfrm>
            <a:off x="739302" y="1368656"/>
            <a:ext cx="22568170" cy="11387733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>
            <a:spAutoFit/>
          </a:bodyPr>
          <a:lstStyle/>
          <a:p>
            <a:r>
              <a:rPr lang="en-US" sz="5400" b="1" dirty="0">
                <a:solidFill>
                  <a:srgbClr val="A01853"/>
                </a:solidFill>
                <a:latin typeface="Calibri Light" panose="020F0302020204030204"/>
                <a:ea typeface="+mj-ea"/>
                <a:cs typeface="+mj-cs"/>
              </a:rPr>
              <a:t>Rejection Sampling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b="1" dirty="0"/>
              <a:t>What: </a:t>
            </a:r>
            <a:r>
              <a:rPr lang="en-US" sz="4400" dirty="0"/>
              <a:t>Generate new training data by filtering results from RL stage 1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b="1" dirty="0"/>
              <a:t>Why: </a:t>
            </a:r>
            <a:r>
              <a:rPr lang="en-US" sz="4400" dirty="0"/>
              <a:t>Results in 600k reasoning traces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b="1" dirty="0"/>
              <a:t>Data:</a:t>
            </a:r>
            <a:r>
              <a:rPr lang="en-US" sz="4400" dirty="0"/>
              <a:t> 600k + 200k non-reasoning (writing, factual QA, </a:t>
            </a:r>
            <a:r>
              <a:rPr lang="en-US" sz="4400" dirty="0" err="1"/>
              <a:t>etc</a:t>
            </a:r>
            <a:r>
              <a:rPr lang="en-US" sz="4400" dirty="0"/>
              <a:t>) DeepSeek-V3's SFT dataset</a:t>
            </a:r>
          </a:p>
          <a:p>
            <a:endParaRPr lang="en-US" sz="4400" b="1" dirty="0"/>
          </a:p>
          <a:p>
            <a:r>
              <a:rPr lang="en-US" sz="5400" b="1" dirty="0">
                <a:solidFill>
                  <a:srgbClr val="A01853"/>
                </a:solidFill>
                <a:latin typeface="Calibri Light" panose="020F0302020204030204"/>
                <a:ea typeface="+mj-ea"/>
                <a:cs typeface="+mj-cs"/>
              </a:rPr>
              <a:t>Fine-Tune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b="1" dirty="0"/>
              <a:t>What:</a:t>
            </a:r>
            <a:r>
              <a:rPr lang="en-US" sz="4400" dirty="0"/>
              <a:t> Fine-tuning of RL stage 1 model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b="1" dirty="0"/>
              <a:t>Why: </a:t>
            </a:r>
            <a:r>
              <a:rPr lang="en-US" sz="4400" dirty="0"/>
              <a:t>“Bake” reasoning patterns in, restore general capabilities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b="1" dirty="0"/>
              <a:t>Data:</a:t>
            </a:r>
            <a:r>
              <a:rPr lang="en-US" sz="4400" dirty="0"/>
              <a:t> Data from rejection sampling, ~800k samples</a:t>
            </a:r>
          </a:p>
          <a:p>
            <a:endParaRPr lang="en-US" sz="4400" b="1" dirty="0"/>
          </a:p>
          <a:p>
            <a:r>
              <a:rPr lang="en-US" sz="5400" b="1" dirty="0">
                <a:solidFill>
                  <a:srgbClr val="A01853"/>
                </a:solidFill>
                <a:latin typeface="Calibri Light" panose="020F0302020204030204"/>
                <a:ea typeface="+mj-ea"/>
                <a:cs typeface="+mj-cs"/>
              </a:rPr>
              <a:t>RL stage 2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b="1" dirty="0"/>
              <a:t>What: </a:t>
            </a:r>
            <a:r>
              <a:rPr lang="en-US" sz="4400" dirty="0"/>
              <a:t>GRPO reinforcement learning 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4400" dirty="0"/>
              <a:t>Rule-based reward (from RL Stage 1) for reasoning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4400" dirty="0"/>
              <a:t>Reward models for helpfulness and harmlessness on general data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b="1" dirty="0"/>
              <a:t>Why: </a:t>
            </a:r>
            <a:r>
              <a:rPr lang="en-US" sz="4400" dirty="0"/>
              <a:t>Optimizing for both reasoning + general capabilities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b="1" dirty="0"/>
              <a:t>Data: </a:t>
            </a:r>
            <a:r>
              <a:rPr lang="en-US" sz="4400" dirty="0"/>
              <a:t>Mix of reasoning data and general data</a:t>
            </a:r>
          </a:p>
        </p:txBody>
      </p:sp>
    </p:spTree>
    <p:extLst>
      <p:ext uri="{BB962C8B-B14F-4D97-AF65-F5344CB8AC3E}">
        <p14:creationId xmlns:p14="http://schemas.microsoft.com/office/powerpoint/2010/main" val="12527496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>
            <a:extLst>
              <a:ext uri="{FF2B5EF4-FFF2-40B4-BE49-F238E27FC236}">
                <a16:creationId xmlns:a16="http://schemas.microsoft.com/office/drawing/2014/main" id="{BB865408-7D09-3507-84C2-0B903A6858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7579" y="155995"/>
            <a:ext cx="12934169" cy="7320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>
            <a:extLst>
              <a:ext uri="{FF2B5EF4-FFF2-40B4-BE49-F238E27FC236}">
                <a16:creationId xmlns:a16="http://schemas.microsoft.com/office/drawing/2014/main" id="{E4326A56-4C74-D5DF-475D-787B2B54CC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3808" y="7573211"/>
            <a:ext cx="12445800" cy="6155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34753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D05845-E3BD-F27D-8ACC-6E4C915ED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4A63AFA3-48F7-8618-CE58-83F52876193F}"/>
              </a:ext>
            </a:extLst>
          </p:cNvPr>
          <p:cNvSpPr txBox="1">
            <a:spLocks/>
          </p:cNvSpPr>
          <p:nvPr/>
        </p:nvSpPr>
        <p:spPr>
          <a:xfrm>
            <a:off x="568324" y="730251"/>
            <a:ext cx="22142233" cy="17199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000" b="1" kern="1200">
                <a:solidFill>
                  <a:srgbClr val="0070C0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828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1" i="0" u="none" strike="noStrike" kern="1200" cap="none" spc="0" normalizeH="0" baseline="0" noProof="0" dirty="0">
                <a:ln>
                  <a:noFill/>
                </a:ln>
                <a:solidFill>
                  <a:srgbClr val="A01853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Should I be concerned when I use </a:t>
            </a:r>
            <a:r>
              <a:rPr kumimoji="0" lang="en-US" sz="8000" b="1" i="0" u="none" strike="noStrike" kern="1200" cap="none" spc="0" normalizeH="0" baseline="0" noProof="0" dirty="0" err="1">
                <a:ln>
                  <a:noFill/>
                </a:ln>
                <a:solidFill>
                  <a:srgbClr val="A01853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DeepSeek</a:t>
            </a:r>
            <a:r>
              <a:rPr kumimoji="0" lang="en-US" sz="8000" b="1" i="0" u="none" strike="noStrike" kern="1200" cap="none" spc="0" normalizeH="0" baseline="0" noProof="0" dirty="0">
                <a:ln>
                  <a:noFill/>
                </a:ln>
                <a:solidFill>
                  <a:srgbClr val="A01853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? 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5D831F9A-D63A-B2FC-088C-FCAC5B10C1C1}"/>
              </a:ext>
            </a:extLst>
          </p:cNvPr>
          <p:cNvSpPr txBox="1">
            <a:spLocks/>
          </p:cNvSpPr>
          <p:nvPr/>
        </p:nvSpPr>
        <p:spPr>
          <a:xfrm>
            <a:off x="925940" y="2743199"/>
            <a:ext cx="17747071" cy="10242549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0" marR="0" indent="0" algn="l" defTabSz="2438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1pPr>
            <a:lvl2pPr marL="329184" marR="0" indent="-329184" algn="l" defTabSz="2438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36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2pPr>
            <a:lvl3pPr marL="658368" marR="0" indent="-329184" algn="l" defTabSz="2438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36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3pPr>
            <a:lvl4pPr marL="987552" marR="0" indent="-329184" algn="l" defTabSz="2438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36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4pPr>
            <a:lvl5pPr marL="1143000" marR="0" indent="-457200" algn="l" defTabSz="2438400" rtl="0" eaLnBrk="1" latinLnBrk="0" hangingPunct="1">
              <a:lnSpc>
                <a:spcPct val="11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5pPr>
            <a:lvl6pPr marL="1843060" marR="0" indent="-389009" algn="l" defTabSz="2438400" rtl="0" eaLnBrk="1" latinLnBrk="0" hangingPunct="1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6pPr>
            <a:lvl7pPr marL="2205631" marR="0" indent="-389009" algn="l" defTabSz="2438400" rtl="0" eaLnBrk="1" latinLnBrk="0" hangingPunct="1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7pPr>
            <a:lvl8pPr marL="2568200" marR="0" indent="-389009" algn="l" defTabSz="2438400" rtl="0" eaLnBrk="1" latinLnBrk="0" hangingPunct="1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8pPr>
            <a:lvl9pPr marL="2930769" marR="0" indent="-389009" algn="l" defTabSz="2438400" rtl="0" eaLnBrk="1" latinLnBrk="0" hangingPunct="1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9pPr>
          </a:lstStyle>
          <a:p>
            <a:r>
              <a:rPr lang="en-US" sz="6000" dirty="0" err="1"/>
              <a:t>DeepSeek</a:t>
            </a:r>
            <a:r>
              <a:rPr lang="en-US" sz="6000" dirty="0"/>
              <a:t> does keep your input prompts, </a:t>
            </a:r>
            <a:r>
              <a:rPr lang="en-US" sz="6000" dirty="0">
                <a:solidFill>
                  <a:schemeClr val="accent6">
                    <a:lumMod val="75000"/>
                  </a:schemeClr>
                </a:solidFill>
              </a:rPr>
              <a:t>just like all others do</a:t>
            </a:r>
            <a:r>
              <a:rPr lang="en-US" sz="6000" dirty="0"/>
              <a:t>.</a:t>
            </a:r>
          </a:p>
          <a:p>
            <a:endParaRPr lang="en-US" sz="6000" dirty="0"/>
          </a:p>
          <a:p>
            <a:endParaRPr lang="en-US" sz="6000" dirty="0"/>
          </a:p>
          <a:p>
            <a:r>
              <a:rPr lang="en-US" sz="6000" dirty="0"/>
              <a:t>As </a:t>
            </a:r>
            <a:r>
              <a:rPr lang="en-US" sz="6000" dirty="0" err="1"/>
              <a:t>DeepSeek</a:t>
            </a:r>
            <a:r>
              <a:rPr lang="en-US" sz="6000" dirty="0"/>
              <a:t> models have been open-sourced, it is now available through all famous cloud-based services like:</a:t>
            </a:r>
          </a:p>
          <a:p>
            <a:pPr marL="1344168" lvl="2" indent="-685800">
              <a:buFont typeface="Arial" panose="020B0604020202020204" pitchFamily="34" charset="0"/>
              <a:buChar char="•"/>
            </a:pPr>
            <a:r>
              <a:rPr lang="en-US" sz="6000" dirty="0"/>
              <a:t>IBM </a:t>
            </a:r>
            <a:r>
              <a:rPr lang="en-US" sz="6000" dirty="0" err="1"/>
              <a:t>WatsonX</a:t>
            </a:r>
            <a:endParaRPr lang="en-US" sz="6000" dirty="0"/>
          </a:p>
          <a:p>
            <a:pPr marL="1344168" lvl="2" indent="-685800">
              <a:buFont typeface="Arial" panose="020B0604020202020204" pitchFamily="34" charset="0"/>
              <a:buChar char="•"/>
            </a:pPr>
            <a:r>
              <a:rPr lang="en-US" sz="6000" dirty="0"/>
              <a:t>Microsoft Azure</a:t>
            </a:r>
          </a:p>
          <a:p>
            <a:pPr marL="1344168" lvl="2" indent="-685800">
              <a:buFont typeface="Arial" panose="020B0604020202020204" pitchFamily="34" charset="0"/>
              <a:buChar char="•"/>
            </a:pPr>
            <a:r>
              <a:rPr lang="en-US" sz="6000" dirty="0"/>
              <a:t>NVIDIA NIM</a:t>
            </a:r>
          </a:p>
          <a:p>
            <a:pPr marL="1344168" lvl="2" indent="-685800">
              <a:buFont typeface="Arial" panose="020B0604020202020204" pitchFamily="34" charset="0"/>
              <a:buChar char="•"/>
            </a:pPr>
            <a:r>
              <a:rPr lang="en-US" sz="6000" dirty="0"/>
              <a:t>….</a:t>
            </a:r>
          </a:p>
          <a:p>
            <a:r>
              <a:rPr lang="en-US" sz="6000" dirty="0"/>
              <a:t>In this case the data will stay on the servers of the service providers.</a:t>
            </a:r>
          </a:p>
        </p:txBody>
      </p:sp>
    </p:spTree>
    <p:extLst>
      <p:ext uri="{BB962C8B-B14F-4D97-AF65-F5344CB8AC3E}">
        <p14:creationId xmlns:p14="http://schemas.microsoft.com/office/powerpoint/2010/main" val="41197346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9A6087-BA33-93A3-E8EF-38701773FE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9265BE51-631F-4FF1-5AB0-77A9BDBA796F}"/>
              </a:ext>
            </a:extLst>
          </p:cNvPr>
          <p:cNvSpPr txBox="1">
            <a:spLocks/>
          </p:cNvSpPr>
          <p:nvPr/>
        </p:nvSpPr>
        <p:spPr>
          <a:xfrm>
            <a:off x="568324" y="730251"/>
            <a:ext cx="22142233" cy="17199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000" b="1" kern="1200">
                <a:solidFill>
                  <a:srgbClr val="0070C0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828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A01853"/>
                </a:solidFill>
                <a:latin typeface="Calibri Light" panose="020F0302020204030204"/>
              </a:rPr>
              <a:t>Conclusions</a:t>
            </a:r>
            <a:endParaRPr kumimoji="0" lang="en-US" sz="8000" b="1" i="0" u="none" strike="noStrike" kern="1200" cap="none" spc="0" normalizeH="0" baseline="0" noProof="0" dirty="0">
              <a:ln>
                <a:noFill/>
              </a:ln>
              <a:solidFill>
                <a:srgbClr val="A01853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71E1234A-D060-7835-702F-BFC9C70572B0}"/>
              </a:ext>
            </a:extLst>
          </p:cNvPr>
          <p:cNvSpPr txBox="1">
            <a:spLocks/>
          </p:cNvSpPr>
          <p:nvPr/>
        </p:nvSpPr>
        <p:spPr>
          <a:xfrm>
            <a:off x="925941" y="2743199"/>
            <a:ext cx="17698943" cy="10242549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0" marR="0" indent="0" algn="l" defTabSz="2438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1pPr>
            <a:lvl2pPr marL="329184" marR="0" indent="-329184" algn="l" defTabSz="2438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36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2pPr>
            <a:lvl3pPr marL="658368" marR="0" indent="-329184" algn="l" defTabSz="2438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36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3pPr>
            <a:lvl4pPr marL="987552" marR="0" indent="-329184" algn="l" defTabSz="2438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36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4pPr>
            <a:lvl5pPr marL="1143000" marR="0" indent="-457200" algn="l" defTabSz="2438400" rtl="0" eaLnBrk="1" latinLnBrk="0" hangingPunct="1">
              <a:lnSpc>
                <a:spcPct val="11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5pPr>
            <a:lvl6pPr marL="1843060" marR="0" indent="-389009" algn="l" defTabSz="2438400" rtl="0" eaLnBrk="1" latinLnBrk="0" hangingPunct="1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6pPr>
            <a:lvl7pPr marL="2205631" marR="0" indent="-389009" algn="l" defTabSz="2438400" rtl="0" eaLnBrk="1" latinLnBrk="0" hangingPunct="1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7pPr>
            <a:lvl8pPr marL="2568200" marR="0" indent="-389009" algn="l" defTabSz="2438400" rtl="0" eaLnBrk="1" latinLnBrk="0" hangingPunct="1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8pPr>
            <a:lvl9pPr marL="2930769" marR="0" indent="-389009" algn="l" defTabSz="2438400" rtl="0" eaLnBrk="1" latinLnBrk="0" hangingPunct="1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9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5400" kern="0" dirty="0"/>
              <a:t>DeepSeek-R1 published a report on how to build a reasoning pipeline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5400" kern="0" dirty="0"/>
              <a:t>Open-sourced R1 model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5400" kern="0" dirty="0"/>
              <a:t>Distilling from a stronger teacher is much better than RL on smaller models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5400" kern="0" dirty="0"/>
              <a:t>Algorithmic Innovations always win over brute force approach</a:t>
            </a:r>
          </a:p>
          <a:p>
            <a:pPr marL="1229868" lvl="2" indent="-571500">
              <a:buFont typeface="Arial" panose="020B0604020202020204" pitchFamily="34" charset="0"/>
              <a:buChar char="•"/>
            </a:pPr>
            <a:r>
              <a:rPr lang="en-US" sz="5400" kern="0" dirty="0"/>
              <a:t>Simple rewards can also be very helpful</a:t>
            </a:r>
          </a:p>
          <a:p>
            <a:pPr marL="1229868" lvl="2" indent="-571500">
              <a:buFont typeface="Arial" panose="020B0604020202020204" pitchFamily="34" charset="0"/>
              <a:buChar char="•"/>
            </a:pPr>
            <a:r>
              <a:rPr lang="en-US" sz="5400" kern="0" dirty="0"/>
              <a:t>Better RL</a:t>
            </a:r>
          </a:p>
          <a:p>
            <a:pPr marL="1229868" lvl="2" indent="-571500">
              <a:buFont typeface="Arial" panose="020B0604020202020204" pitchFamily="34" charset="0"/>
              <a:buChar char="•"/>
            </a:pPr>
            <a:endParaRPr lang="en-US" sz="5400" kern="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5400" kern="0" dirty="0"/>
              <a:t>Improving reasoning might reduce generalization for the model</a:t>
            </a:r>
          </a:p>
          <a:p>
            <a:pPr marL="1229868" lvl="2" indent="-571500">
              <a:buFont typeface="Arial" panose="020B0604020202020204" pitchFamily="34" charset="0"/>
              <a:buChar char="•"/>
            </a:pPr>
            <a:r>
              <a:rPr lang="en-US" sz="5400" kern="0" dirty="0"/>
              <a:t>Cold start and fine-tuning again helps restore generalization</a:t>
            </a:r>
          </a:p>
        </p:txBody>
      </p:sp>
    </p:spTree>
    <p:extLst>
      <p:ext uri="{BB962C8B-B14F-4D97-AF65-F5344CB8AC3E}">
        <p14:creationId xmlns:p14="http://schemas.microsoft.com/office/powerpoint/2010/main" val="36076998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122F98-EBFE-E6F3-D66D-C02A2F56EA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DC8BAD0F-D39B-8201-D2DF-9E8D163C5C3F}"/>
              </a:ext>
            </a:extLst>
          </p:cNvPr>
          <p:cNvSpPr txBox="1"/>
          <p:nvPr/>
        </p:nvSpPr>
        <p:spPr>
          <a:xfrm>
            <a:off x="15311336" y="322979"/>
            <a:ext cx="9075839" cy="830997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2400" i="0" dirty="0">
                <a:solidFill>
                  <a:schemeClr val="bg1">
                    <a:lumMod val="65000"/>
                  </a:schemeClr>
                </a:solidFill>
                <a:effectLst/>
                <a:latin typeface="Roboto" panose="02000000000000000000" pitchFamily="2" charset="0"/>
              </a:rPr>
              <a:t>Source: Building a fully local "deep researcher" with DeepSeek-R1</a:t>
            </a:r>
          </a:p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https://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</a:rPr>
              <a:t>www.youtube.com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/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</a:rPr>
              <a:t>watch?v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=sGUjmyfof4Q&amp;t=155s</a:t>
            </a:r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B9C8204C-AC12-D844-0041-D46A3716CC3F}"/>
              </a:ext>
            </a:extLst>
          </p:cNvPr>
          <p:cNvGraphicFramePr>
            <a:graphicFrameLocks noGrp="1"/>
          </p:cNvGraphicFramePr>
          <p:nvPr/>
        </p:nvGraphicFramePr>
        <p:xfrm>
          <a:off x="634229" y="2733489"/>
          <a:ext cx="22970838" cy="765832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6939588">
                  <a:extLst>
                    <a:ext uri="{9D8B030D-6E8A-4147-A177-3AD203B41FA5}">
                      <a16:colId xmlns:a16="http://schemas.microsoft.com/office/drawing/2014/main" val="1741499070"/>
                    </a:ext>
                  </a:extLst>
                </a:gridCol>
                <a:gridCol w="7755467">
                  <a:extLst>
                    <a:ext uri="{9D8B030D-6E8A-4147-A177-3AD203B41FA5}">
                      <a16:colId xmlns:a16="http://schemas.microsoft.com/office/drawing/2014/main" val="2021109796"/>
                    </a:ext>
                  </a:extLst>
                </a:gridCol>
                <a:gridCol w="8275783">
                  <a:extLst>
                    <a:ext uri="{9D8B030D-6E8A-4147-A177-3AD203B41FA5}">
                      <a16:colId xmlns:a16="http://schemas.microsoft.com/office/drawing/2014/main" val="602673841"/>
                    </a:ext>
                  </a:extLst>
                </a:gridCol>
              </a:tblGrid>
              <a:tr h="747521"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800" b="1" dirty="0">
                          <a:solidFill>
                            <a:schemeClr val="tx1"/>
                          </a:solidFill>
                        </a:rPr>
                        <a:t>Chat Models</a:t>
                      </a: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800" dirty="0">
                          <a:solidFill>
                            <a:schemeClr val="tx1"/>
                          </a:solidFill>
                        </a:rPr>
                        <a:t>Reasoning Models</a:t>
                      </a:r>
                    </a:p>
                    <a:p>
                      <a:pPr algn="ctr"/>
                      <a:r>
                        <a:rPr lang="en-US" sz="3200" dirty="0">
                          <a:solidFill>
                            <a:srgbClr val="A01853"/>
                          </a:solidFill>
                        </a:rPr>
                        <a:t>Synonymous to test-time scaling</a:t>
                      </a: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643375382"/>
                  </a:ext>
                </a:extLst>
              </a:tr>
              <a:tr h="1348965">
                <a:tc>
                  <a:txBody>
                    <a:bodyPr/>
                    <a:lstStyle/>
                    <a:p>
                      <a:pPr algn="ctr"/>
                      <a:r>
                        <a:rPr lang="en-US" sz="4400" dirty="0">
                          <a:solidFill>
                            <a:schemeClr val="tx1"/>
                          </a:solidFill>
                        </a:rPr>
                        <a:t>Scaling Paradigm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dirty="0">
                          <a:solidFill>
                            <a:schemeClr val="tx1"/>
                          </a:solidFill>
                        </a:rPr>
                        <a:t>Next-Token Prediction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dirty="0" err="1">
                          <a:solidFill>
                            <a:schemeClr val="tx1"/>
                          </a:solidFill>
                        </a:rPr>
                        <a:t>CoTs</a:t>
                      </a:r>
                      <a:r>
                        <a:rPr lang="en-US" sz="4400" dirty="0">
                          <a:solidFill>
                            <a:schemeClr val="tx1"/>
                          </a:solidFill>
                        </a:rPr>
                        <a:t>, RL on </a:t>
                      </a:r>
                      <a:r>
                        <a:rPr lang="en-US" sz="4400" dirty="0" err="1">
                          <a:solidFill>
                            <a:schemeClr val="tx1"/>
                          </a:solidFill>
                        </a:rPr>
                        <a:t>CoTs</a:t>
                      </a:r>
                      <a:endParaRPr lang="en-US" sz="4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273223868"/>
                  </a:ext>
                </a:extLst>
              </a:tr>
              <a:tr h="563296">
                <a:tc>
                  <a:txBody>
                    <a:bodyPr/>
                    <a:lstStyle/>
                    <a:p>
                      <a:pPr algn="ctr"/>
                      <a:r>
                        <a:rPr lang="en-US" sz="4400" dirty="0">
                          <a:solidFill>
                            <a:schemeClr val="tx1"/>
                          </a:solidFill>
                        </a:rPr>
                        <a:t>Reasoning Type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dirty="0">
                          <a:solidFill>
                            <a:schemeClr val="tx1"/>
                          </a:solidFill>
                        </a:rPr>
                        <a:t>System 1</a:t>
                      </a:r>
                    </a:p>
                    <a:p>
                      <a:pPr algn="ctr"/>
                      <a:r>
                        <a:rPr lang="en-US" sz="3600" dirty="0">
                          <a:solidFill>
                            <a:srgbClr val="A01853"/>
                          </a:solidFill>
                        </a:rPr>
                        <a:t>Inference is fast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dirty="0">
                          <a:solidFill>
                            <a:schemeClr val="tx1"/>
                          </a:solidFill>
                        </a:rPr>
                        <a:t>System 2</a:t>
                      </a:r>
                    </a:p>
                    <a:p>
                      <a:pPr algn="ctr"/>
                      <a:r>
                        <a:rPr lang="en-US" sz="3600" dirty="0">
                          <a:solidFill>
                            <a:srgbClr val="A01853"/>
                          </a:solidFill>
                        </a:rPr>
                        <a:t>Inference is slow</a:t>
                      </a: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45295917"/>
                  </a:ext>
                </a:extLst>
              </a:tr>
              <a:tr h="1168001">
                <a:tc>
                  <a:txBody>
                    <a:bodyPr/>
                    <a:lstStyle/>
                    <a:p>
                      <a:pPr algn="ctr"/>
                      <a:r>
                        <a:rPr lang="en-US" sz="4400" dirty="0">
                          <a:solidFill>
                            <a:schemeClr val="tx1"/>
                          </a:solidFill>
                        </a:rPr>
                        <a:t>Interaction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dirty="0">
                          <a:solidFill>
                            <a:schemeClr val="tx1"/>
                          </a:solidFill>
                        </a:rPr>
                        <a:t> Tokens are helpful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dirty="0">
                          <a:solidFill>
                            <a:schemeClr val="tx1"/>
                          </a:solidFill>
                        </a:rPr>
                        <a:t>So called Thinking tokens can be overwhelming or even hidden in some cases.</a:t>
                      </a: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018373011"/>
                  </a:ext>
                </a:extLst>
              </a:tr>
              <a:tr h="1168001">
                <a:tc>
                  <a:txBody>
                    <a:bodyPr/>
                    <a:lstStyle/>
                    <a:p>
                      <a:pPr algn="ctr"/>
                      <a:r>
                        <a:rPr lang="en-US" sz="4400" dirty="0">
                          <a:solidFill>
                            <a:schemeClr val="tx1"/>
                          </a:solidFill>
                        </a:rPr>
                        <a:t>Famous Models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dirty="0">
                          <a:solidFill>
                            <a:schemeClr val="tx1"/>
                          </a:solidFill>
                        </a:rPr>
                        <a:t>GPT4, Claude, Llama, Granite, DeepSeek-V3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dirty="0">
                          <a:solidFill>
                            <a:schemeClr val="tx1"/>
                          </a:solidFill>
                        </a:rPr>
                        <a:t>OpenAI o1-o3</a:t>
                      </a:r>
                    </a:p>
                    <a:p>
                      <a:pPr algn="ctr"/>
                      <a:r>
                        <a:rPr lang="en-US" sz="5400" b="1" dirty="0">
                          <a:solidFill>
                            <a:schemeClr val="accent4"/>
                          </a:solidFill>
                        </a:rPr>
                        <a:t>DeepSeek-R1</a:t>
                      </a:r>
                      <a:endParaRPr lang="en-US" sz="4400" b="1" dirty="0">
                        <a:solidFill>
                          <a:schemeClr val="accent4"/>
                        </a:solidFill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4923757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1A8EBF6D-4C54-5BF5-E43B-C35CBC7EFC79}"/>
              </a:ext>
            </a:extLst>
          </p:cNvPr>
          <p:cNvSpPr txBox="1">
            <a:spLocks/>
          </p:cNvSpPr>
          <p:nvPr/>
        </p:nvSpPr>
        <p:spPr>
          <a:xfrm>
            <a:off x="634229" y="322979"/>
            <a:ext cx="21033938" cy="17199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000" b="1" kern="1200">
                <a:solidFill>
                  <a:srgbClr val="0070C0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828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1" i="0" u="none" strike="noStrike" kern="1200" cap="none" spc="0" normalizeH="0" baseline="0" noProof="0" dirty="0">
                <a:ln>
                  <a:noFill/>
                </a:ln>
                <a:solidFill>
                  <a:srgbClr val="A01853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Types of LLMs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3CF293-CFE2-3F83-8EF7-AA251B3BC3A2}"/>
              </a:ext>
            </a:extLst>
          </p:cNvPr>
          <p:cNvSpPr txBox="1"/>
          <p:nvPr/>
        </p:nvSpPr>
        <p:spPr>
          <a:xfrm>
            <a:off x="1034285" y="11357634"/>
            <a:ext cx="19756283" cy="1569660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4800" kern="0" dirty="0"/>
              <a:t>OpenAI-o1 was the first successful demonstration of a working reasoning model,</a:t>
            </a:r>
            <a:r>
              <a:rPr lang="en-US" sz="4800" kern="0" dirty="0">
                <a:solidFill>
                  <a:srgbClr val="A01853"/>
                </a:solidFill>
              </a:rPr>
              <a:t> but almost everything about it was kept proprietary</a:t>
            </a:r>
            <a:r>
              <a:rPr lang="en-US" sz="4800" kern="0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6318702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GitHub Logos and Usage · GitHub">
            <a:extLst>
              <a:ext uri="{FF2B5EF4-FFF2-40B4-BE49-F238E27FC236}">
                <a16:creationId xmlns:a16="http://schemas.microsoft.com/office/drawing/2014/main" id="{59C7267F-1AA4-FDF0-6392-9E1D97661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8881" y="8211998"/>
            <a:ext cx="1402080" cy="1402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7D32706-1BDD-4A5A-4C2F-470BD6E6C8B4}"/>
              </a:ext>
            </a:extLst>
          </p:cNvPr>
          <p:cNvSpPr txBox="1"/>
          <p:nvPr/>
        </p:nvSpPr>
        <p:spPr>
          <a:xfrm>
            <a:off x="8845505" y="5242218"/>
            <a:ext cx="11383700" cy="563231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defTabSz="1828800"/>
            <a:r>
              <a:rPr lang="en-US" dirty="0">
                <a:solidFill>
                  <a:prstClr val="black"/>
                </a:solidFill>
                <a:latin typeface="Calibri" panose="020F0502020204030204"/>
                <a:hlinkClick r:id="rId3"/>
              </a:rPr>
              <a:t>youtube.com/@asimmunawar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</a:t>
            </a:r>
          </a:p>
          <a:p>
            <a:pPr defTabSz="1828800"/>
            <a:endParaRPr lang="en-US" dirty="0">
              <a:solidFill>
                <a:srgbClr val="065FD4"/>
              </a:solidFill>
              <a:latin typeface="Roboto" panose="02000000000000000000" pitchFamily="2" charset="0"/>
              <a:hlinkClick r:id="" action="ppaction://noaction"/>
            </a:endParaRPr>
          </a:p>
          <a:p>
            <a:pPr defTabSz="1828800"/>
            <a:r>
              <a:rPr lang="en-US" dirty="0">
                <a:solidFill>
                  <a:srgbClr val="065FD4"/>
                </a:solidFill>
                <a:latin typeface="Roboto" panose="02000000000000000000" pitchFamily="2" charset="0"/>
                <a:hlinkClick r:id="" action="ppaction://noaction"/>
              </a:rPr>
              <a:t>x.com/asimunawar</a:t>
            </a:r>
            <a:endParaRPr lang="en-US" dirty="0">
              <a:solidFill>
                <a:prstClr val="black"/>
              </a:solidFill>
              <a:latin typeface="Calibri" panose="020F0502020204030204"/>
            </a:endParaRPr>
          </a:p>
          <a:p>
            <a:pPr defTabSz="1828800"/>
            <a:endParaRPr lang="en-US" dirty="0">
              <a:solidFill>
                <a:srgbClr val="065FD4"/>
              </a:solidFill>
              <a:latin typeface="Roboto" panose="02000000000000000000" pitchFamily="2" charset="0"/>
              <a:hlinkClick r:id="rId4"/>
            </a:endParaRPr>
          </a:p>
          <a:p>
            <a:pPr defTabSz="1828800"/>
            <a:r>
              <a:rPr lang="en-US" dirty="0">
                <a:solidFill>
                  <a:srgbClr val="065FD4"/>
                </a:solidFill>
                <a:latin typeface="Roboto" panose="02000000000000000000" pitchFamily="2" charset="0"/>
                <a:hlinkClick r:id="rId4"/>
              </a:rPr>
              <a:t>linkedin.com/in/asimmunawar</a:t>
            </a:r>
            <a:endParaRPr lang="en-US" dirty="0">
              <a:solidFill>
                <a:srgbClr val="065FD4"/>
              </a:solidFill>
              <a:latin typeface="Roboto" panose="02000000000000000000" pitchFamily="2" charset="0"/>
            </a:endParaRPr>
          </a:p>
          <a:p>
            <a:pPr defTabSz="1828800"/>
            <a:endParaRPr lang="en-US" dirty="0">
              <a:solidFill>
                <a:srgbClr val="065FD4"/>
              </a:solidFill>
              <a:latin typeface="Roboto" panose="02000000000000000000" pitchFamily="2" charset="0"/>
            </a:endParaRPr>
          </a:p>
          <a:p>
            <a:pPr defTabSz="1828800"/>
            <a:r>
              <a:rPr lang="en-US" dirty="0">
                <a:solidFill>
                  <a:srgbClr val="065FD4"/>
                </a:solidFill>
                <a:latin typeface="Roboto" panose="02000000000000000000" pitchFamily="2" charset="0"/>
                <a:hlinkClick r:id="rId5"/>
              </a:rPr>
              <a:t>https://github.com/asimmunawar/ml-course</a:t>
            </a:r>
            <a:endParaRPr lang="en-US" dirty="0">
              <a:solidFill>
                <a:srgbClr val="065FD4"/>
              </a:solidFill>
              <a:latin typeface="Roboto" panose="02000000000000000000" pitchFamily="2" charset="0"/>
            </a:endParaRPr>
          </a:p>
          <a:p>
            <a:pPr defTabSz="1828800"/>
            <a:endParaRPr lang="en-US" dirty="0">
              <a:solidFill>
                <a:srgbClr val="065FD4"/>
              </a:solidFill>
              <a:latin typeface="Roboto" panose="02000000000000000000" pitchFamily="2" charset="0"/>
            </a:endParaRPr>
          </a:p>
          <a:p>
            <a:pPr defTabSz="1828800"/>
            <a:r>
              <a:rPr lang="en-US" dirty="0">
                <a:solidFill>
                  <a:srgbClr val="065FD4"/>
                </a:solidFill>
                <a:latin typeface="Roboto" panose="02000000000000000000" pitchFamily="2" charset="0"/>
              </a:rPr>
              <a:t> </a:t>
            </a:r>
          </a:p>
          <a:p>
            <a:pPr defTabSz="1828800"/>
            <a:endParaRPr lang="en-US" dirty="0">
              <a:solidFill>
                <a:srgbClr val="065FD4"/>
              </a:solidFill>
              <a:latin typeface="Roboto" panose="02000000000000000000" pitchFamily="2" charset="0"/>
            </a:endParaRPr>
          </a:p>
        </p:txBody>
      </p:sp>
      <p:pic>
        <p:nvPicPr>
          <p:cNvPr id="5" name="Picture 2" descr="X Logo, symbol, meaning, history, PNG, brand">
            <a:extLst>
              <a:ext uri="{FF2B5EF4-FFF2-40B4-BE49-F238E27FC236}">
                <a16:creationId xmlns:a16="http://schemas.microsoft.com/office/drawing/2014/main" id="{48AF6FA2-8834-357E-1D03-FD349F8242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1612" y="6351277"/>
            <a:ext cx="1171686" cy="659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Linkedin - Free social media icons">
            <a:extLst>
              <a:ext uri="{FF2B5EF4-FFF2-40B4-BE49-F238E27FC236}">
                <a16:creationId xmlns:a16="http://schemas.microsoft.com/office/drawing/2014/main" id="{913092AA-22D6-7159-F6CA-BC333AC3D5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1506" y="7314241"/>
            <a:ext cx="796834" cy="79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AE5B888-60BB-914C-C01C-462A4A28A98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58787" y="5196498"/>
            <a:ext cx="1437336" cy="958224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B5660760-0298-0F35-E1FA-4B8D1E41E633}"/>
              </a:ext>
            </a:extLst>
          </p:cNvPr>
          <p:cNvGrpSpPr/>
          <p:nvPr/>
        </p:nvGrpSpPr>
        <p:grpSpPr>
          <a:xfrm>
            <a:off x="1093889" y="4643231"/>
            <a:ext cx="5028312" cy="4972854"/>
            <a:chOff x="8233410" y="3292695"/>
            <a:chExt cx="1877631" cy="1856922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67BDF24-17AF-457A-E339-6D0FDBE65EC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8233410" y="3292695"/>
              <a:ext cx="1877631" cy="1856922"/>
            </a:xfrm>
            <a:prstGeom prst="rect">
              <a:avLst/>
            </a:prstGeom>
          </p:spPr>
        </p:pic>
        <p:pic>
          <p:nvPicPr>
            <p:cNvPr id="11" name="Picture 10" descr="Linkedin - Free social media icons">
              <a:extLst>
                <a:ext uri="{FF2B5EF4-FFF2-40B4-BE49-F238E27FC236}">
                  <a16:creationId xmlns:a16="http://schemas.microsoft.com/office/drawing/2014/main" id="{8DCE5671-BA2D-0E75-DF48-6E90FE19EB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biLevel thresh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64314" y="4092708"/>
              <a:ext cx="398417" cy="398417"/>
            </a:xfrm>
            <a:prstGeom prst="rect">
              <a:avLst/>
            </a:prstGeom>
            <a:solidFill>
              <a:schemeClr val="bg1"/>
            </a:solidFill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220D1735-6C39-8269-4064-B2635D2C170C}"/>
              </a:ext>
            </a:extLst>
          </p:cNvPr>
          <p:cNvSpPr txBox="1"/>
          <p:nvPr/>
        </p:nvSpPr>
        <p:spPr>
          <a:xfrm>
            <a:off x="1219314" y="9471859"/>
            <a:ext cx="458792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828800"/>
            <a:r>
              <a:rPr lang="en-US" sz="5600" dirty="0">
                <a:solidFill>
                  <a:prstClr val="black"/>
                </a:solidFill>
                <a:latin typeface="Calibri" panose="020F0502020204030204"/>
              </a:rPr>
              <a:t>Asim Munawar</a:t>
            </a:r>
          </a:p>
        </p:txBody>
      </p:sp>
    </p:spTree>
    <p:extLst>
      <p:ext uri="{BB962C8B-B14F-4D97-AF65-F5344CB8AC3E}">
        <p14:creationId xmlns:p14="http://schemas.microsoft.com/office/powerpoint/2010/main" val="37230373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D9D822-C9D2-3DFD-3842-3072C04FCC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5D251A4-4043-0F5A-0D97-EC1410A03E76}"/>
              </a:ext>
            </a:extLst>
          </p:cNvPr>
          <p:cNvSpPr txBox="1">
            <a:spLocks/>
          </p:cNvSpPr>
          <p:nvPr/>
        </p:nvSpPr>
        <p:spPr>
          <a:xfrm>
            <a:off x="871977" y="3677919"/>
            <a:ext cx="17584466" cy="10038081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2438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1pPr>
            <a:lvl2pPr marL="329184" marR="0" indent="-329184" algn="l" defTabSz="2438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36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2pPr>
            <a:lvl3pPr marL="658368" marR="0" indent="-329184" algn="l" defTabSz="2438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36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3pPr>
            <a:lvl4pPr marL="987552" marR="0" indent="-329184" algn="l" defTabSz="2438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36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4pPr>
            <a:lvl5pPr marL="1143000" marR="0" indent="-457200" algn="l" defTabSz="2438400" rtl="0" eaLnBrk="1" latinLnBrk="0" hangingPunct="1">
              <a:lnSpc>
                <a:spcPct val="11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5pPr>
            <a:lvl6pPr marL="1843060" marR="0" indent="-389009" algn="l" defTabSz="2438400" rtl="0" eaLnBrk="1" latinLnBrk="0" hangingPunct="1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6pPr>
            <a:lvl7pPr marL="2205631" marR="0" indent="-389009" algn="l" defTabSz="2438400" rtl="0" eaLnBrk="1" latinLnBrk="0" hangingPunct="1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7pPr>
            <a:lvl8pPr marL="2568200" marR="0" indent="-389009" algn="l" defTabSz="2438400" rtl="0" eaLnBrk="1" latinLnBrk="0" hangingPunct="1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8pPr>
            <a:lvl9pPr marL="2930769" marR="0" indent="-389009" algn="l" defTabSz="2438400" rtl="0" eaLnBrk="1" latinLnBrk="0" hangingPunct="1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9pPr>
          </a:lstStyle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800" kern="0" dirty="0">
                <a:solidFill>
                  <a:schemeClr val="accent4">
                    <a:lumMod val="75000"/>
                  </a:schemeClr>
                </a:solidFill>
              </a:rPr>
              <a:t>Open sourced the full pipeline for building Reasoning models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800" kern="0" dirty="0">
                <a:solidFill>
                  <a:schemeClr val="accent4">
                    <a:lumMod val="75000"/>
                  </a:schemeClr>
                </a:solidFill>
              </a:rPr>
              <a:t>Open sourced the reasoning models of various sizes, some can even run on laptop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800" kern="0" dirty="0">
                <a:solidFill>
                  <a:schemeClr val="accent4">
                    <a:lumMod val="75000"/>
                  </a:schemeClr>
                </a:solidFill>
              </a:rPr>
              <a:t>Algorithmic advances (a series of very innovative papers)</a:t>
            </a:r>
          </a:p>
          <a:p>
            <a:pPr marL="1344168" lvl="2" indent="-685800">
              <a:buFont typeface="Arial" panose="020B0604020202020204" pitchFamily="34" charset="0"/>
              <a:buChar char="•"/>
            </a:pPr>
            <a:r>
              <a:rPr lang="en-US" sz="4800" kern="0" dirty="0">
                <a:solidFill>
                  <a:schemeClr val="accent4">
                    <a:lumMod val="75000"/>
                  </a:schemeClr>
                </a:solidFill>
              </a:rPr>
              <a:t>Low hardware usage</a:t>
            </a:r>
          </a:p>
          <a:p>
            <a:pPr marL="1344168" lvl="2" indent="-685800">
              <a:buFont typeface="Arial" panose="020B0604020202020204" pitchFamily="34" charset="0"/>
              <a:buChar char="•"/>
            </a:pPr>
            <a:r>
              <a:rPr lang="en-US" sz="4800" kern="0" dirty="0">
                <a:solidFill>
                  <a:schemeClr val="accent4">
                    <a:lumMod val="75000"/>
                  </a:schemeClr>
                </a:solidFill>
              </a:rPr>
              <a:t>Low cost</a:t>
            </a:r>
          </a:p>
          <a:p>
            <a:pPr marL="1344168" lvl="2" indent="-685800">
              <a:buFont typeface="Arial" panose="020B0604020202020204" pitchFamily="34" charset="0"/>
              <a:buChar char="•"/>
            </a:pPr>
            <a:r>
              <a:rPr lang="en-US" sz="4800" kern="0" dirty="0">
                <a:solidFill>
                  <a:schemeClr val="accent4">
                    <a:lumMod val="75000"/>
                  </a:schemeClr>
                </a:solidFill>
              </a:rPr>
              <a:t>Efficient inference</a:t>
            </a:r>
          </a:p>
          <a:p>
            <a:endParaRPr lang="en-US" sz="4800" kern="0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800" kern="0" dirty="0">
                <a:solidFill>
                  <a:srgbClr val="A01853"/>
                </a:solidFill>
              </a:rPr>
              <a:t>They did not open source the data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800" kern="0" dirty="0">
                <a:solidFill>
                  <a:srgbClr val="A01853"/>
                </a:solidFill>
              </a:rPr>
              <a:t>Did not talk about the money spent on iterations before the final run</a:t>
            </a:r>
          </a:p>
          <a:p>
            <a:endParaRPr lang="en-US" sz="4800" kern="0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D8717C0-D50A-CD80-CF1C-9934B0A2972B}"/>
              </a:ext>
            </a:extLst>
          </p:cNvPr>
          <p:cNvSpPr txBox="1">
            <a:spLocks/>
          </p:cNvSpPr>
          <p:nvPr/>
        </p:nvSpPr>
        <p:spPr>
          <a:xfrm>
            <a:off x="871977" y="730251"/>
            <a:ext cx="21838580" cy="17199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000" b="1" kern="1200">
                <a:solidFill>
                  <a:srgbClr val="0070C0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828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1" i="0" u="none" strike="noStrike" kern="1200" cap="none" spc="0" normalizeH="0" baseline="0" noProof="0" dirty="0">
                <a:ln>
                  <a:noFill/>
                </a:ln>
                <a:solidFill>
                  <a:srgbClr val="A01853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Why </a:t>
            </a:r>
            <a:r>
              <a:rPr lang="en-US" dirty="0">
                <a:solidFill>
                  <a:srgbClr val="A01853"/>
                </a:solidFill>
                <a:latin typeface="Calibri Light" panose="020F0302020204030204"/>
              </a:rPr>
              <a:t>so much </a:t>
            </a:r>
            <a:r>
              <a:rPr kumimoji="0" lang="en-US" sz="8000" b="1" i="0" u="none" strike="noStrike" kern="1200" cap="none" spc="0" normalizeH="0" baseline="0" noProof="0" dirty="0">
                <a:ln>
                  <a:noFill/>
                </a:ln>
                <a:solidFill>
                  <a:srgbClr val="A01853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Hype?</a:t>
            </a:r>
          </a:p>
          <a:p>
            <a:pPr marL="0" marR="0" lvl="0" indent="0" algn="l" defTabSz="1828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200" dirty="0">
                <a:solidFill>
                  <a:schemeClr val="bg1">
                    <a:lumMod val="50000"/>
                  </a:schemeClr>
                </a:solidFill>
                <a:latin typeface="Calibri Light" panose="020F0302020204030204"/>
              </a:rPr>
              <a:t>A Technical Perspective</a:t>
            </a:r>
            <a:endParaRPr kumimoji="0" lang="en-US" sz="52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pic>
        <p:nvPicPr>
          <p:cNvPr id="2050" name="Picture 2" descr="DeepSeek (The Chinese Ai Company) Is Closing The Gap With OpenAi - 9meters">
            <a:extLst>
              <a:ext uri="{FF2B5EF4-FFF2-40B4-BE49-F238E27FC236}">
                <a16:creationId xmlns:a16="http://schemas.microsoft.com/office/drawing/2014/main" id="{0E9C1096-2846-BE77-6E38-7F410F3EA1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324" b="32424"/>
          <a:stretch/>
        </p:blipFill>
        <p:spPr bwMode="auto">
          <a:xfrm>
            <a:off x="14654463" y="497377"/>
            <a:ext cx="8552030" cy="1952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85680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D543099-265C-365C-016E-8B290D0D3E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3587" y="961440"/>
            <a:ext cx="11348005" cy="11376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CE2FE70-C690-9ED6-6097-AB70F0192E5F}"/>
              </a:ext>
            </a:extLst>
          </p:cNvPr>
          <p:cNvSpPr txBox="1"/>
          <p:nvPr/>
        </p:nvSpPr>
        <p:spPr>
          <a:xfrm>
            <a:off x="11592007" y="12327181"/>
            <a:ext cx="10401717" cy="830997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https://</a:t>
            </a:r>
            <a:r>
              <a:rPr lang="en-US" sz="2400" dirty="0" err="1">
                <a:solidFill>
                  <a:schemeClr val="bg1">
                    <a:lumMod val="50000"/>
                  </a:schemeClr>
                </a:solidFill>
              </a:rPr>
              <a:t>www.linkedin.com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/posts/ashishpatel2604_artificialintelligence-machinelearning-datascience-activity-7289891875572875265-80Tr/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C8F8512-D5AC-03C4-2A93-4EA679AEA60A}"/>
              </a:ext>
            </a:extLst>
          </p:cNvPr>
          <p:cNvSpPr txBox="1">
            <a:spLocks/>
          </p:cNvSpPr>
          <p:nvPr/>
        </p:nvSpPr>
        <p:spPr>
          <a:xfrm>
            <a:off x="1088792" y="2743200"/>
            <a:ext cx="10113304" cy="9594616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0" marR="0" indent="0" algn="l" defTabSz="2438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1pPr>
            <a:lvl2pPr marL="329184" marR="0" indent="-329184" algn="l" defTabSz="2438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36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2pPr>
            <a:lvl3pPr marL="658368" marR="0" indent="-329184" algn="l" defTabSz="2438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36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3pPr>
            <a:lvl4pPr marL="987552" marR="0" indent="-329184" algn="l" defTabSz="2438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36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4pPr>
            <a:lvl5pPr marL="1143000" marR="0" indent="-457200" algn="l" defTabSz="2438400" rtl="0" eaLnBrk="1" latinLnBrk="0" hangingPunct="1">
              <a:lnSpc>
                <a:spcPct val="11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5pPr>
            <a:lvl6pPr marL="1843060" marR="0" indent="-389009" algn="l" defTabSz="2438400" rtl="0" eaLnBrk="1" latinLnBrk="0" hangingPunct="1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6pPr>
            <a:lvl7pPr marL="2205631" marR="0" indent="-389009" algn="l" defTabSz="2438400" rtl="0" eaLnBrk="1" latinLnBrk="0" hangingPunct="1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7pPr>
            <a:lvl8pPr marL="2568200" marR="0" indent="-389009" algn="l" defTabSz="2438400" rtl="0" eaLnBrk="1" latinLnBrk="0" hangingPunct="1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8pPr>
            <a:lvl9pPr marL="2930769" marR="0" indent="-389009" algn="l" defTabSz="2438400" rtl="0" eaLnBrk="1" latinLnBrk="0" hangingPunct="1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9pPr>
          </a:lstStyle>
          <a:p>
            <a:r>
              <a:rPr lang="en-US" sz="4000" kern="0" dirty="0"/>
              <a:t>As the models from </a:t>
            </a:r>
            <a:r>
              <a:rPr lang="en-US" sz="4000" kern="0" dirty="0" err="1"/>
              <a:t>DeepSeek</a:t>
            </a:r>
            <a:r>
              <a:rPr lang="en-US" sz="4000" kern="0" dirty="0"/>
              <a:t> are open-source, </a:t>
            </a:r>
            <a:r>
              <a:rPr lang="en-US" sz="4000" b="1" kern="0" dirty="0">
                <a:solidFill>
                  <a:srgbClr val="A01853"/>
                </a:solidFill>
              </a:rPr>
              <a:t>no one doubts the amazing progress by </a:t>
            </a:r>
            <a:r>
              <a:rPr lang="en-US" sz="4000" b="1" kern="0" dirty="0" err="1">
                <a:solidFill>
                  <a:srgbClr val="A01853"/>
                </a:solidFill>
              </a:rPr>
              <a:t>DeepSeek</a:t>
            </a:r>
            <a:r>
              <a:rPr lang="en-US" sz="4000" b="1" kern="0" dirty="0">
                <a:solidFill>
                  <a:srgbClr val="A01853"/>
                </a:solidFill>
              </a:rPr>
              <a:t>.</a:t>
            </a:r>
          </a:p>
          <a:p>
            <a:endParaRPr lang="en-US" sz="4000" kern="0" dirty="0"/>
          </a:p>
          <a:p>
            <a:r>
              <a:rPr lang="en-US" sz="4000" kern="0" dirty="0"/>
              <a:t>The two things being discussed are:</a:t>
            </a:r>
          </a:p>
          <a:p>
            <a:br>
              <a:rPr lang="en-US" sz="4000" kern="0" dirty="0"/>
            </a:br>
            <a:r>
              <a:rPr lang="en-US" sz="4800" b="1" kern="0" dirty="0">
                <a:solidFill>
                  <a:srgbClr val="A01853"/>
                </a:solidFill>
              </a:rPr>
              <a:t>Cost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kern="0" dirty="0"/>
              <a:t>$6 million is the cost of the final training run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kern="0" dirty="0"/>
              <a:t>What is the actual cost?</a:t>
            </a:r>
          </a:p>
          <a:p>
            <a:endParaRPr lang="en-US" sz="4000" kern="0" dirty="0"/>
          </a:p>
          <a:p>
            <a:r>
              <a:rPr lang="en-US" sz="4800" b="1" kern="0" dirty="0">
                <a:solidFill>
                  <a:srgbClr val="A01853"/>
                </a:solidFill>
              </a:rPr>
              <a:t>Data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kern="0" dirty="0"/>
              <a:t>Distilling from OpenAI: cannot be very useful as OpenAI o models does not provide reasoning traces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kern="0" dirty="0"/>
              <a:t>Other models can be used for QA pairs, potentially with simple </a:t>
            </a:r>
            <a:r>
              <a:rPr lang="en-US" sz="4000" kern="0" dirty="0" err="1"/>
              <a:t>CoT</a:t>
            </a:r>
            <a:endParaRPr lang="en-US" sz="4000" kern="0" dirty="0"/>
          </a:p>
          <a:p>
            <a:endParaRPr lang="en-US" sz="4000" kern="0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E0467757-0EA4-5AC2-7E22-46ADF0AE258F}"/>
              </a:ext>
            </a:extLst>
          </p:cNvPr>
          <p:cNvSpPr txBox="1">
            <a:spLocks/>
          </p:cNvSpPr>
          <p:nvPr/>
        </p:nvSpPr>
        <p:spPr>
          <a:xfrm>
            <a:off x="1088792" y="730251"/>
            <a:ext cx="21621765" cy="17199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000" b="1" kern="1200">
                <a:solidFill>
                  <a:srgbClr val="0070C0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828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1" i="0" u="none" strike="noStrike" kern="1200" cap="none" spc="0" normalizeH="0" baseline="0" noProof="0" dirty="0">
                <a:ln>
                  <a:noFill/>
                </a:ln>
                <a:solidFill>
                  <a:srgbClr val="A01853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Real or Fake</a:t>
            </a:r>
          </a:p>
        </p:txBody>
      </p:sp>
    </p:spTree>
    <p:extLst>
      <p:ext uri="{BB962C8B-B14F-4D97-AF65-F5344CB8AC3E}">
        <p14:creationId xmlns:p14="http://schemas.microsoft.com/office/powerpoint/2010/main" val="13787751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DAB2FF-C6B2-B373-752D-FA32E1172D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>
            <a:extLst>
              <a:ext uri="{FF2B5EF4-FFF2-40B4-BE49-F238E27FC236}">
                <a16:creationId xmlns:a16="http://schemas.microsoft.com/office/drawing/2014/main" id="{62BB21B3-5824-4C0F-6BEF-CB3B67DA8F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6488" y="8330929"/>
            <a:ext cx="11205882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AAA9D97-B425-43CE-6EB7-1A9339B4F05D}"/>
              </a:ext>
            </a:extLst>
          </p:cNvPr>
          <p:cNvSpPr txBox="1"/>
          <p:nvPr/>
        </p:nvSpPr>
        <p:spPr>
          <a:xfrm>
            <a:off x="712751" y="1690007"/>
            <a:ext cx="18750905" cy="5886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rtlCol="0">
            <a:noAutofit/>
          </a:bodyPr>
          <a:lstStyle/>
          <a:p>
            <a:pPr algn="l" defTabSz="2438400">
              <a:spcBef>
                <a:spcPts val="2900"/>
              </a:spcBef>
              <a:buSzPct val="100000"/>
            </a:pPr>
            <a:r>
              <a:rPr lang="en-US" sz="16600" kern="0" dirty="0">
                <a:solidFill>
                  <a:srgbClr val="000000"/>
                </a:solidFill>
                <a:ea typeface="+mj-ea"/>
                <a:cs typeface="+mj-cs"/>
                <a:sym typeface="IBM Plex Sans Light"/>
              </a:rPr>
              <a:t>Ok, now tell me what is </a:t>
            </a:r>
          </a:p>
          <a:p>
            <a:pPr algn="l" defTabSz="2438400">
              <a:spcBef>
                <a:spcPts val="2900"/>
              </a:spcBef>
              <a:buSzPct val="100000"/>
            </a:pPr>
            <a:r>
              <a:rPr lang="en-US" sz="16600" kern="0" dirty="0">
                <a:solidFill>
                  <a:srgbClr val="000000"/>
                </a:solidFill>
                <a:ea typeface="+mj-ea"/>
                <a:cs typeface="+mj-cs"/>
                <a:sym typeface="IBM Plex Sans Light"/>
              </a:rPr>
              <a:t>so special about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49D1387-45C1-5325-461A-E0F84E83237E}"/>
              </a:ext>
            </a:extLst>
          </p:cNvPr>
          <p:cNvSpPr txBox="1"/>
          <p:nvPr/>
        </p:nvSpPr>
        <p:spPr>
          <a:xfrm>
            <a:off x="17570618" y="8069672"/>
            <a:ext cx="1255713" cy="23812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rtlCol="0">
            <a:noAutofit/>
          </a:bodyPr>
          <a:lstStyle/>
          <a:p>
            <a:pPr algn="l" defTabSz="2438400">
              <a:spcBef>
                <a:spcPts val="2900"/>
              </a:spcBef>
              <a:buSzPct val="100000"/>
            </a:pPr>
            <a:r>
              <a:rPr lang="en-US" sz="16600" kern="0" dirty="0">
                <a:solidFill>
                  <a:srgbClr val="000000"/>
                </a:solidFill>
                <a:ea typeface="+mj-ea"/>
                <a:cs typeface="+mj-cs"/>
                <a:sym typeface="IBM Plex Sans Light"/>
              </a:rPr>
              <a:t>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0FD5EC8-D3A2-07BA-7AA0-D29AF824A28F}"/>
              </a:ext>
            </a:extLst>
          </p:cNvPr>
          <p:cNvSpPr txBox="1"/>
          <p:nvPr/>
        </p:nvSpPr>
        <p:spPr>
          <a:xfrm>
            <a:off x="14335400" y="8400775"/>
            <a:ext cx="3159700" cy="2215991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13800" b="1" dirty="0">
                <a:effectLst/>
              </a:rPr>
              <a:t>-R1</a:t>
            </a:r>
          </a:p>
        </p:txBody>
      </p:sp>
    </p:spTree>
    <p:extLst>
      <p:ext uri="{BB962C8B-B14F-4D97-AF65-F5344CB8AC3E}">
        <p14:creationId xmlns:p14="http://schemas.microsoft.com/office/powerpoint/2010/main" val="33014817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120C09A4-993D-A67A-99D0-748E574F3182}"/>
              </a:ext>
            </a:extLst>
          </p:cNvPr>
          <p:cNvSpPr txBox="1"/>
          <p:nvPr/>
        </p:nvSpPr>
        <p:spPr>
          <a:xfrm>
            <a:off x="386181" y="12548887"/>
            <a:ext cx="18659111" cy="830997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>
            <a:spAutoFit/>
          </a:bodyPr>
          <a:lstStyle/>
          <a:p>
            <a:r>
              <a:rPr lang="en-US" sz="2400" dirty="0">
                <a:hlinkClick r:id="rId2"/>
              </a:rPr>
              <a:t>https://github.com/deepseek-ai/DeepSeek-V2/blob/main/deepseek-v2-tech-report.pdf</a:t>
            </a:r>
          </a:p>
          <a:p>
            <a:r>
              <a:rPr lang="en-US" sz="2400" dirty="0">
                <a:hlinkClick r:id="rId2"/>
              </a:rPr>
              <a:t>https://github.com/deepseek-ai/DeepSeek-V3/blob/main/DeepSeek_V3.pdf</a:t>
            </a:r>
            <a:r>
              <a:rPr lang="en-US" sz="2400" dirty="0"/>
              <a:t> 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C36C2EE2-53F8-E60C-AF2C-C30DC952F6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511" y="8330929"/>
            <a:ext cx="11205882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7A7ADA5-6C4A-7983-DD29-1004E661E75F}"/>
              </a:ext>
            </a:extLst>
          </p:cNvPr>
          <p:cNvSpPr txBox="1"/>
          <p:nvPr/>
        </p:nvSpPr>
        <p:spPr>
          <a:xfrm>
            <a:off x="712751" y="1690007"/>
            <a:ext cx="18750905" cy="5886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rtlCol="0">
            <a:noAutofit/>
          </a:bodyPr>
          <a:lstStyle/>
          <a:p>
            <a:pPr algn="l" defTabSz="2438400">
              <a:spcBef>
                <a:spcPts val="2900"/>
              </a:spcBef>
              <a:buSzPct val="100000"/>
            </a:pPr>
            <a:r>
              <a:rPr lang="en-US" sz="16600" kern="0" dirty="0">
                <a:solidFill>
                  <a:srgbClr val="000000"/>
                </a:solidFill>
                <a:ea typeface="+mj-ea"/>
                <a:cs typeface="+mj-cs"/>
                <a:sym typeface="IBM Plex Sans Light"/>
              </a:rPr>
              <a:t>First, we will have to </a:t>
            </a:r>
          </a:p>
          <a:p>
            <a:pPr algn="l" defTabSz="2438400">
              <a:spcBef>
                <a:spcPts val="2900"/>
              </a:spcBef>
              <a:buSzPct val="100000"/>
            </a:pPr>
            <a:r>
              <a:rPr lang="en-US" sz="16600" kern="0" dirty="0">
                <a:solidFill>
                  <a:srgbClr val="000000"/>
                </a:solidFill>
                <a:ea typeface="+mj-ea"/>
                <a:cs typeface="+mj-cs"/>
                <a:sym typeface="IBM Plex Sans Light"/>
              </a:rPr>
              <a:t>understand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EA2C201-544B-BA50-7E54-4B147CFCC84E}"/>
              </a:ext>
            </a:extLst>
          </p:cNvPr>
          <p:cNvSpPr txBox="1"/>
          <p:nvPr/>
        </p:nvSpPr>
        <p:spPr>
          <a:xfrm>
            <a:off x="12688795" y="8400775"/>
            <a:ext cx="6120006" cy="2215991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13800" b="1" dirty="0">
                <a:effectLst/>
              </a:rPr>
              <a:t>-V2/V3</a:t>
            </a:r>
          </a:p>
        </p:txBody>
      </p:sp>
    </p:spTree>
    <p:extLst>
      <p:ext uri="{BB962C8B-B14F-4D97-AF65-F5344CB8AC3E}">
        <p14:creationId xmlns:p14="http://schemas.microsoft.com/office/powerpoint/2010/main" val="34179966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6DE723-D007-5D44-FDE4-F0954716F6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97FAC4C4-BCA1-BA68-7B4D-CD7FEBB45002}"/>
              </a:ext>
            </a:extLst>
          </p:cNvPr>
          <p:cNvSpPr txBox="1">
            <a:spLocks/>
          </p:cNvSpPr>
          <p:nvPr/>
        </p:nvSpPr>
        <p:spPr>
          <a:xfrm>
            <a:off x="568325" y="730251"/>
            <a:ext cx="13604032" cy="17199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000" b="1" kern="1200">
                <a:solidFill>
                  <a:srgbClr val="0070C0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828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A01853"/>
                </a:solidFill>
                <a:latin typeface="Calibri Light" panose="020F0302020204030204"/>
              </a:rPr>
              <a:t>DeepSeek-V2,V3 Chat models</a:t>
            </a:r>
            <a:endParaRPr kumimoji="0" lang="en-US" sz="8000" b="1" i="0" u="none" strike="noStrike" kern="1200" cap="none" spc="0" normalizeH="0" baseline="0" noProof="0" dirty="0">
              <a:ln>
                <a:noFill/>
              </a:ln>
              <a:solidFill>
                <a:srgbClr val="A01853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3F7194B4-1465-16B5-6394-275FA3CFD309}"/>
              </a:ext>
            </a:extLst>
          </p:cNvPr>
          <p:cNvSpPr txBox="1">
            <a:spLocks/>
          </p:cNvSpPr>
          <p:nvPr/>
        </p:nvSpPr>
        <p:spPr>
          <a:xfrm>
            <a:off x="925941" y="2743199"/>
            <a:ext cx="13391138" cy="10972801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0" marR="0" indent="0" algn="l" defTabSz="2438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1pPr>
            <a:lvl2pPr marL="329184" marR="0" indent="-329184" algn="l" defTabSz="2438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36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2pPr>
            <a:lvl3pPr marL="658368" marR="0" indent="-329184" algn="l" defTabSz="2438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36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3pPr>
            <a:lvl4pPr marL="987552" marR="0" indent="-329184" algn="l" defTabSz="2438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36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4pPr>
            <a:lvl5pPr marL="1143000" marR="0" indent="-457200" algn="l" defTabSz="2438400" rtl="0" eaLnBrk="1" latinLnBrk="0" hangingPunct="1">
              <a:lnSpc>
                <a:spcPct val="11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5pPr>
            <a:lvl6pPr marL="1843060" marR="0" indent="-389009" algn="l" defTabSz="2438400" rtl="0" eaLnBrk="1" latinLnBrk="0" hangingPunct="1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6pPr>
            <a:lvl7pPr marL="2205631" marR="0" indent="-389009" algn="l" defTabSz="2438400" rtl="0" eaLnBrk="1" latinLnBrk="0" hangingPunct="1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7pPr>
            <a:lvl8pPr marL="2568200" marR="0" indent="-389009" algn="l" defTabSz="2438400" rtl="0" eaLnBrk="1" latinLnBrk="0" hangingPunct="1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8pPr>
            <a:lvl9pPr marL="2930769" marR="0" indent="-389009" algn="l" defTabSz="2438400" rtl="0" eaLnBrk="1" latinLnBrk="0" hangingPunct="1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9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800" kern="0" dirty="0"/>
              <a:t>V3 was released in December 2024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800" kern="0" dirty="0"/>
              <a:t>671B (37B activated for each token)</a:t>
            </a:r>
          </a:p>
          <a:p>
            <a:endParaRPr lang="en-US" sz="4800" kern="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800" kern="0" dirty="0"/>
              <a:t>Base models for R1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800" kern="0" dirty="0"/>
              <a:t>Some of the innovations in V2-V3:</a:t>
            </a:r>
          </a:p>
          <a:p>
            <a:pPr marL="1229868" lvl="2" indent="-571500">
              <a:buFont typeface="Arial" panose="020B0604020202020204" pitchFamily="34" charset="0"/>
              <a:buChar char="•"/>
            </a:pPr>
            <a:r>
              <a:rPr lang="en-US" sz="4800" kern="0" dirty="0" err="1"/>
              <a:t>DeepSeekMoE</a:t>
            </a:r>
            <a:r>
              <a:rPr lang="en-US" sz="4800" kern="0" dirty="0"/>
              <a:t> with Auxiliary-Loss-Free Load Balancing</a:t>
            </a:r>
          </a:p>
          <a:p>
            <a:pPr marL="1229868" lvl="2" indent="-571500">
              <a:buFont typeface="Arial" panose="020B0604020202020204" pitchFamily="34" charset="0"/>
              <a:buChar char="•"/>
            </a:pPr>
            <a:r>
              <a:rPr lang="en-US" sz="4800" kern="0" dirty="0" err="1"/>
              <a:t>Multihead</a:t>
            </a:r>
            <a:r>
              <a:rPr lang="en-US" sz="4800" kern="0" dirty="0"/>
              <a:t> Latent Attention (MLA)</a:t>
            </a:r>
          </a:p>
          <a:p>
            <a:pPr marL="1229868" lvl="2" indent="-571500">
              <a:buFont typeface="Arial" panose="020B0604020202020204" pitchFamily="34" charset="0"/>
              <a:buChar char="•"/>
            </a:pPr>
            <a:r>
              <a:rPr lang="en-US" sz="4800" kern="0" dirty="0"/>
              <a:t>Group Relative Policy Optimization (GRPO)</a:t>
            </a:r>
          </a:p>
          <a:p>
            <a:pPr marL="1229868" lvl="2" indent="-571500">
              <a:buFont typeface="Arial" panose="020B0604020202020204" pitchFamily="34" charset="0"/>
              <a:buChar char="•"/>
            </a:pPr>
            <a:r>
              <a:rPr lang="en-US" sz="4800" kern="0" dirty="0"/>
              <a:t>Multi-token Prediction</a:t>
            </a:r>
          </a:p>
          <a:p>
            <a:pPr marL="1229868" lvl="2" indent="-571500">
              <a:buFont typeface="Arial" panose="020B0604020202020204" pitchFamily="34" charset="0"/>
              <a:buChar char="•"/>
            </a:pPr>
            <a:r>
              <a:rPr lang="en-US" sz="4800" kern="0" dirty="0"/>
              <a:t>Post-training with 1.5 million R1 reasoning examples</a:t>
            </a:r>
            <a:endParaRPr lang="en-US" sz="4800" kern="0" dirty="0">
              <a:solidFill>
                <a:schemeClr val="bg1">
                  <a:lumMod val="50000"/>
                </a:schemeClr>
              </a:solidFill>
            </a:endParaRPr>
          </a:p>
          <a:p>
            <a:pPr marL="1229868" lvl="2" indent="-571500">
              <a:buFont typeface="Arial" panose="020B0604020202020204" pitchFamily="34" charset="0"/>
              <a:buChar char="•"/>
            </a:pPr>
            <a:r>
              <a:rPr lang="en-US" sz="4800" kern="0" dirty="0">
                <a:solidFill>
                  <a:schemeClr val="bg1">
                    <a:lumMod val="50000"/>
                  </a:schemeClr>
                </a:solidFill>
              </a:rPr>
              <a:t>FP8 mixed precision training framework</a:t>
            </a:r>
          </a:p>
          <a:p>
            <a:pPr marL="1229868" lvl="2" indent="-571500">
              <a:buFont typeface="Arial" panose="020B0604020202020204" pitchFamily="34" charset="0"/>
              <a:buChar char="•"/>
            </a:pPr>
            <a:r>
              <a:rPr lang="en-US" sz="4800" kern="0" dirty="0">
                <a:solidFill>
                  <a:schemeClr val="bg1">
                    <a:lumMod val="50000"/>
                  </a:schemeClr>
                </a:solidFill>
              </a:rPr>
              <a:t>Communications and compute interleaving</a:t>
            </a:r>
          </a:p>
        </p:txBody>
      </p:sp>
      <p:pic>
        <p:nvPicPr>
          <p:cNvPr id="4" name="Picture 3" descr="A close-up of a chart&#10;&#10;AI-generated content may be incorrect.">
            <a:extLst>
              <a:ext uri="{FF2B5EF4-FFF2-40B4-BE49-F238E27FC236}">
                <a16:creationId xmlns:a16="http://schemas.microsoft.com/office/drawing/2014/main" id="{7CB4BB69-C49F-8C33-163F-4F4FAD3556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17078" y="6632152"/>
            <a:ext cx="9769793" cy="2254566"/>
          </a:xfrm>
          <a:prstGeom prst="rect">
            <a:avLst/>
          </a:prstGeom>
        </p:spPr>
      </p:pic>
      <p:pic>
        <p:nvPicPr>
          <p:cNvPr id="7" name="Picture 6" descr="A graph of different colored columns&#10;&#10;AI-generated content may be incorrect.">
            <a:extLst>
              <a:ext uri="{FF2B5EF4-FFF2-40B4-BE49-F238E27FC236}">
                <a16:creationId xmlns:a16="http://schemas.microsoft.com/office/drawing/2014/main" id="{3DF8C9C5-0C98-A895-75B3-E93568DAA6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72355" y="211685"/>
            <a:ext cx="9914516" cy="6348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9711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858567-3A09-99B2-7CD0-2DA3B2A166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diagram of a network&#10;&#10;AI-generated content may be incorrect.">
            <a:extLst>
              <a:ext uri="{FF2B5EF4-FFF2-40B4-BE49-F238E27FC236}">
                <a16:creationId xmlns:a16="http://schemas.microsoft.com/office/drawing/2014/main" id="{88AC4726-DB08-44E4-33F1-BCCF002C3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61958" y="740800"/>
            <a:ext cx="9155196" cy="79825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E48BC0C-4FE0-0309-4DD0-6183E36A3591}"/>
              </a:ext>
            </a:extLst>
          </p:cNvPr>
          <p:cNvSpPr txBox="1"/>
          <p:nvPr/>
        </p:nvSpPr>
        <p:spPr>
          <a:xfrm>
            <a:off x="470353" y="528800"/>
            <a:ext cx="13438151" cy="12038104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>
            <a:spAutoFit/>
          </a:bodyPr>
          <a:lstStyle/>
          <a:p>
            <a:pPr defTabSz="2438400">
              <a:lnSpc>
                <a:spcPct val="110000"/>
              </a:lnSpc>
            </a:pPr>
            <a:r>
              <a:rPr lang="en-US" sz="5400" b="1" dirty="0" err="1">
                <a:solidFill>
                  <a:srgbClr val="A01853"/>
                </a:solidFill>
                <a:latin typeface="Calibri Light" panose="020F0302020204030204"/>
                <a:ea typeface="+mj-ea"/>
                <a:cs typeface="+mj-cs"/>
                <a:sym typeface="IBM Plex Sans Light"/>
              </a:rPr>
              <a:t>DeepSeekMoE</a:t>
            </a:r>
            <a:endParaRPr lang="en-US" sz="5400" b="1" dirty="0">
              <a:solidFill>
                <a:srgbClr val="A01853"/>
              </a:solidFill>
              <a:latin typeface="Calibri Light" panose="020F0302020204030204"/>
              <a:ea typeface="+mj-ea"/>
              <a:cs typeface="+mj-cs"/>
              <a:sym typeface="IBM Plex Sans Light"/>
            </a:endParaRPr>
          </a:p>
          <a:p>
            <a:pPr marL="571500" indent="-571500" defTabSz="24384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4000" kern="0" dirty="0" err="1">
                <a:latin typeface="+mj-lt"/>
                <a:ea typeface="+mj-ea"/>
                <a:cs typeface="+mj-cs"/>
                <a:sym typeface="IBM Plex Sans Light"/>
              </a:rPr>
              <a:t>DeepSeekMoE</a:t>
            </a:r>
            <a:r>
              <a:rPr lang="en-US" sz="4000" kern="0" dirty="0">
                <a:latin typeface="+mj-lt"/>
                <a:ea typeface="+mj-ea"/>
                <a:cs typeface="+mj-cs"/>
                <a:sym typeface="IBM Plex Sans Light"/>
              </a:rPr>
              <a:t> is a type of Mixture-of-Experts (</a:t>
            </a:r>
            <a:r>
              <a:rPr lang="en-US" sz="4000" kern="0" dirty="0" err="1">
                <a:latin typeface="+mj-lt"/>
                <a:ea typeface="+mj-ea"/>
                <a:cs typeface="+mj-cs"/>
                <a:sym typeface="IBM Plex Sans Light"/>
              </a:rPr>
              <a:t>MoE</a:t>
            </a:r>
            <a:r>
              <a:rPr lang="en-US" sz="4000" kern="0" dirty="0">
                <a:latin typeface="+mj-lt"/>
                <a:ea typeface="+mj-ea"/>
                <a:cs typeface="+mj-cs"/>
                <a:sym typeface="IBM Plex Sans Light"/>
              </a:rPr>
              <a:t>) architecture. It uses a combination of </a:t>
            </a:r>
            <a:r>
              <a:rPr lang="en-US" sz="4000" kern="0" dirty="0">
                <a:solidFill>
                  <a:srgbClr val="C00000"/>
                </a:solidFill>
                <a:latin typeface="+mj-lt"/>
                <a:ea typeface="+mj-ea"/>
                <a:cs typeface="+mj-cs"/>
                <a:sym typeface="IBM Plex Sans Light"/>
              </a:rPr>
              <a:t>shared</a:t>
            </a:r>
            <a:r>
              <a:rPr lang="en-US" sz="4000" kern="0" dirty="0">
                <a:latin typeface="+mj-lt"/>
                <a:ea typeface="+mj-ea"/>
                <a:cs typeface="+mj-cs"/>
                <a:sym typeface="IBM Plex Sans Light"/>
              </a:rPr>
              <a:t> and </a:t>
            </a:r>
            <a:r>
              <a:rPr lang="en-US" sz="4000" kern="0" dirty="0">
                <a:solidFill>
                  <a:srgbClr val="C00000"/>
                </a:solidFill>
                <a:latin typeface="+mj-lt"/>
                <a:ea typeface="+mj-ea"/>
                <a:cs typeface="+mj-cs"/>
                <a:sym typeface="IBM Plex Sans Light"/>
              </a:rPr>
              <a:t>routed</a:t>
            </a:r>
            <a:r>
              <a:rPr lang="en-US" sz="4000" kern="0" dirty="0">
                <a:latin typeface="+mj-lt"/>
                <a:ea typeface="+mj-ea"/>
                <a:cs typeface="+mj-cs"/>
                <a:sym typeface="IBM Plex Sans Light"/>
              </a:rPr>
              <a:t> experts to process different parts of the input sequence. </a:t>
            </a:r>
          </a:p>
          <a:p>
            <a:pPr marL="571500" indent="-571500" defTabSz="24384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4000" kern="0" dirty="0">
                <a:latin typeface="+mj-lt"/>
                <a:ea typeface="+mj-ea"/>
                <a:cs typeface="+mj-cs"/>
                <a:sym typeface="IBM Plex Sans Light"/>
              </a:rPr>
              <a:t>The shared experts are used for all tokens, while the routed experts are selected based on the input token’s characteristics.</a:t>
            </a:r>
          </a:p>
          <a:p>
            <a:pPr defTabSz="2438400">
              <a:lnSpc>
                <a:spcPct val="110000"/>
              </a:lnSpc>
            </a:pPr>
            <a:endParaRPr lang="en-US" sz="4000" kern="0" dirty="0">
              <a:latin typeface="+mj-lt"/>
              <a:ea typeface="+mj-ea"/>
              <a:cs typeface="+mj-cs"/>
              <a:sym typeface="IBM Plex Sans Light"/>
            </a:endParaRPr>
          </a:p>
          <a:p>
            <a:pPr defTabSz="2438400">
              <a:lnSpc>
                <a:spcPct val="110000"/>
              </a:lnSpc>
            </a:pPr>
            <a:endParaRPr lang="en-US" sz="4000" kern="0" dirty="0">
              <a:latin typeface="+mj-lt"/>
              <a:ea typeface="+mj-ea"/>
              <a:cs typeface="+mj-cs"/>
              <a:sym typeface="IBM Plex Sans Light"/>
            </a:endParaRPr>
          </a:p>
          <a:p>
            <a:pPr defTabSz="2438400">
              <a:lnSpc>
                <a:spcPct val="110000"/>
              </a:lnSpc>
            </a:pPr>
            <a:r>
              <a:rPr lang="en-US" sz="5400" b="1" dirty="0">
                <a:solidFill>
                  <a:srgbClr val="A01853"/>
                </a:solidFill>
                <a:latin typeface="Calibri Light" panose="020F0302020204030204"/>
                <a:ea typeface="+mj-ea"/>
                <a:cs typeface="+mj-cs"/>
                <a:sym typeface="IBM Plex Sans Light"/>
              </a:rPr>
              <a:t>Auxiliary-Loss-Free Load Balancing</a:t>
            </a:r>
          </a:p>
          <a:p>
            <a:pPr marL="571500" indent="-571500" defTabSz="24384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4000" kern="0" dirty="0">
                <a:latin typeface="+mj-lt"/>
                <a:ea typeface="+mj-ea"/>
                <a:cs typeface="+mj-cs"/>
                <a:sym typeface="IBM Plex Sans Light"/>
              </a:rPr>
              <a:t>DeepSeek-V3 introduces an auxiliary-loss-free load balancing strategy, which helps to distribute the workload evenly across the experts. </a:t>
            </a:r>
          </a:p>
          <a:p>
            <a:pPr marL="571500" indent="-571500" defTabSz="24384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4000" kern="0" dirty="0">
                <a:latin typeface="+mj-lt"/>
                <a:ea typeface="+mj-ea"/>
                <a:cs typeface="+mj-cs"/>
                <a:sym typeface="IBM Plex Sans Light"/>
              </a:rPr>
              <a:t>This is done by using a routing mechanism that selects the experts based on the input token’s characteristics, without adding any additional loss terms to the model.</a:t>
            </a:r>
          </a:p>
        </p:txBody>
      </p:sp>
    </p:spTree>
    <p:extLst>
      <p:ext uri="{BB962C8B-B14F-4D97-AF65-F5344CB8AC3E}">
        <p14:creationId xmlns:p14="http://schemas.microsoft.com/office/powerpoint/2010/main" val="42897847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B474A-590E-9CFE-241C-95CEE0BE46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463338"/>
            <a:ext cx="13548490" cy="1906588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defTabSz="1828800">
              <a:lnSpc>
                <a:spcPct val="90000"/>
              </a:lnSpc>
              <a:spcBef>
                <a:spcPct val="0"/>
              </a:spcBef>
            </a:pPr>
            <a:r>
              <a:rPr lang="en-US" sz="8000" b="1" kern="1200" dirty="0">
                <a:solidFill>
                  <a:srgbClr val="A01853"/>
                </a:solidFill>
                <a:latin typeface="Calibri Light" panose="020F0302020204030204"/>
              </a:rPr>
              <a:t>Multi-Head Latent Attention (MLA)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1A8DE8C-A919-FE21-B427-6C2371101D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3179" y="6113258"/>
            <a:ext cx="15812080" cy="6593701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0CFE3F2-F78C-A327-7A5C-3CEAFB55921C}"/>
              </a:ext>
            </a:extLst>
          </p:cNvPr>
          <p:cNvSpPr txBox="1">
            <a:spLocks/>
          </p:cNvSpPr>
          <p:nvPr/>
        </p:nvSpPr>
        <p:spPr>
          <a:xfrm>
            <a:off x="925940" y="2743200"/>
            <a:ext cx="22615651" cy="3521414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2438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1pPr>
            <a:lvl2pPr marL="329184" marR="0" indent="-329184" algn="l" defTabSz="2438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36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2pPr>
            <a:lvl3pPr marL="658368" marR="0" indent="-329184" algn="l" defTabSz="2438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36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3pPr>
            <a:lvl4pPr marL="987552" marR="0" indent="-329184" algn="l" defTabSz="2438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36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4pPr>
            <a:lvl5pPr marL="1143000" marR="0" indent="-457200" algn="l" defTabSz="2438400" rtl="0" eaLnBrk="1" latinLnBrk="0" hangingPunct="1">
              <a:lnSpc>
                <a:spcPct val="11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5pPr>
            <a:lvl6pPr marL="1843060" marR="0" indent="-389009" algn="l" defTabSz="2438400" rtl="0" eaLnBrk="1" latinLnBrk="0" hangingPunct="1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6pPr>
            <a:lvl7pPr marL="2205631" marR="0" indent="-389009" algn="l" defTabSz="2438400" rtl="0" eaLnBrk="1" latinLnBrk="0" hangingPunct="1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7pPr>
            <a:lvl8pPr marL="2568200" marR="0" indent="-389009" algn="l" defTabSz="2438400" rtl="0" eaLnBrk="1" latinLnBrk="0" hangingPunct="1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8pPr>
            <a:lvl9pPr marL="2930769" marR="0" indent="-389009" algn="l" defTabSz="2438400" rtl="0" eaLnBrk="1" latinLnBrk="0" hangingPunct="1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9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kern="0" dirty="0"/>
              <a:t>In a way, it is doing similar compression to what LORA did for model weights.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kern="0" dirty="0"/>
              <a:t>It reduces the memory requirements during inference by using a low-rank joint compression for attention keys and values.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kern="0" dirty="0"/>
              <a:t>This allows the model to efficiently process long sequences of text.</a:t>
            </a:r>
          </a:p>
          <a:p>
            <a:endParaRPr lang="en-US" sz="4000" kern="0" dirty="0"/>
          </a:p>
        </p:txBody>
      </p:sp>
    </p:spTree>
    <p:extLst>
      <p:ext uri="{BB962C8B-B14F-4D97-AF65-F5344CB8AC3E}">
        <p14:creationId xmlns:p14="http://schemas.microsoft.com/office/powerpoint/2010/main" val="625556124"/>
      </p:ext>
    </p:extLst>
  </p:cSld>
  <p:clrMapOvr>
    <a:masterClrMapping/>
  </p:clrMapOvr>
</p:sld>
</file>

<file path=ppt/theme/theme1.xml><?xml version="1.0" encoding="utf-8"?>
<a:theme xmlns:a="http://schemas.openxmlformats.org/drawingml/2006/main" name="1_IBM Brand Template 2022 (Microgrid)">
  <a:themeElements>
    <a:clrScheme name="Custom 1">
      <a:dk1>
        <a:srgbClr val="FFFFFF"/>
      </a:dk1>
      <a:lt1>
        <a:srgbClr val="000000"/>
      </a:lt1>
      <a:dk2>
        <a:srgbClr val="FFFFFF"/>
      </a:dk2>
      <a:lt2>
        <a:srgbClr val="000000"/>
      </a:lt2>
      <a:accent1>
        <a:srgbClr val="0F62FE"/>
      </a:accent1>
      <a:accent2>
        <a:srgbClr val="A56EFF"/>
      </a:accent2>
      <a:accent3>
        <a:srgbClr val="003A6D"/>
      </a:accent3>
      <a:accent4>
        <a:srgbClr val="009D9A"/>
      </a:accent4>
      <a:accent5>
        <a:srgbClr val="9F1853"/>
      </a:accent5>
      <a:accent6>
        <a:srgbClr val="FA4D56"/>
      </a:accent6>
      <a:hlink>
        <a:srgbClr val="0F62FE"/>
      </a:hlink>
      <a:folHlink>
        <a:srgbClr val="6F6F6F"/>
      </a:folHlink>
    </a:clrScheme>
    <a:fontScheme name="IBM Plex">
      <a:majorFont>
        <a:latin typeface="IBM Plex Sans Light"/>
        <a:ea typeface=""/>
        <a:cs typeface=""/>
      </a:majorFont>
      <a:minorFont>
        <a:latin typeface="IBM Plex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E5F6FF"/>
        </a:solidFill>
        <a:ln w="19050">
          <a:solidFill>
            <a:srgbClr val="E5F6FF"/>
          </a:solidFill>
          <a:headEnd type="none" w="med" len="med"/>
          <a:tailEnd type="none" w="med" len="med"/>
        </a:ln>
        <a:effectLst/>
      </a:spPr>
      <a:bodyPr vert="horz" wrap="square" lIns="91440" tIns="91440" rIns="91440" bIns="9144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IBM Plex Sans Light"/>
          <a:buNone/>
          <a:tabLst/>
          <a:defRPr kumimoji="0" sz="1400" b="0" i="0" u="none" strike="noStrike" cap="none" normalizeH="0" baseline="0" dirty="0">
            <a:ln>
              <a:noFill/>
            </a:ln>
            <a:solidFill>
              <a:schemeClr val="bg1"/>
            </a:solidFill>
            <a:effectLst/>
            <a:latin typeface="+mn-lt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2700">
          <a:solidFill>
            <a:schemeClr val="tx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ln w="12700">
          <a:miter lim="400000"/>
        </a:ln>
        <a:extLst>
          <a:ext uri="{C572A759-6A51-4108-AA02-DFA0A04FC94B}">
            <ma14:wrappingTextBoxFlag xmlns:ma14="http://schemas.microsoft.com/office/mac/drawingml/2011/main" xmlns:a14="http://schemas.microsoft.com/office/drawing/2010/main" xmlns:m="http://schemas.openxmlformats.org/officeDocument/2006/math" xmlns="" xmlns:p="http://schemas.openxmlformats.org/presentationml/2006/main" xmlns:r="http://schemas.openxmlformats.org/officeDocument/2006/relationships" val="1"/>
          </a:ext>
        </a:extLst>
      </a:spPr>
      <a:bodyPr wrap="square" lIns="0" tIns="0" rIns="0" bIns="0" rtlCol="0">
        <a:noAutofit/>
      </a:bodyPr>
      <a:lstStyle>
        <a:defPPr marL="444465" indent="-446749" algn="l" defTabSz="2438400">
          <a:spcBef>
            <a:spcPts val="2900"/>
          </a:spcBef>
          <a:buSzPct val="100000"/>
          <a:buFontTx/>
          <a:buChar char="–"/>
          <a:defRPr kern="0" dirty="0" smtClean="0">
            <a:solidFill>
              <a:srgbClr val="000000"/>
            </a:solidFill>
            <a:ea typeface="+mj-ea"/>
            <a:cs typeface="+mj-cs"/>
            <a:sym typeface="IBM Plex Sans Light"/>
          </a:defRPr>
        </a:defPPr>
      </a:lstStyle>
    </a:txDef>
  </a:objectDefaults>
  <a:extraClrSchemeLst/>
  <a:custClrLst>
    <a:custClr name="Gray 100">
      <a:srgbClr val="161616"/>
    </a:custClr>
    <a:custClr name="Gray 90">
      <a:srgbClr val="262626"/>
    </a:custClr>
    <a:custClr name="Gray 80">
      <a:srgbClr val="393939"/>
    </a:custClr>
    <a:custClr name="Gray 70">
      <a:srgbClr val="525252"/>
    </a:custClr>
    <a:custClr name="Gray 60">
      <a:srgbClr val="6F6F6F"/>
    </a:custClr>
    <a:custClr name="Gray 50">
      <a:srgbClr val="8D8D8D"/>
    </a:custClr>
    <a:custClr name="Gray 40">
      <a:srgbClr val="A8A8A8"/>
    </a:custClr>
    <a:custClr name="Gray 30">
      <a:srgbClr val="C6C6C6"/>
    </a:custClr>
    <a:custClr name="Gray 20">
      <a:srgbClr val="E0E0E0"/>
    </a:custClr>
    <a:custClr name="Gray 10">
      <a:srgbClr val="F4F4F4"/>
    </a:custClr>
    <a:custClr name="Blue 100">
      <a:srgbClr val="001141"/>
    </a:custClr>
    <a:custClr name="Blue 90">
      <a:srgbClr val="001D6C"/>
    </a:custClr>
    <a:custClr name="Blue 80">
      <a:srgbClr val="002D9C"/>
    </a:custClr>
    <a:custClr name="Blue 70">
      <a:srgbClr val="0043CE"/>
    </a:custClr>
    <a:custClr name="Blue 60">
      <a:srgbClr val="0F62FE"/>
    </a:custClr>
    <a:custClr name="Cyan 50">
      <a:srgbClr val="1192E8"/>
    </a:custClr>
    <a:custClr name="Cyan 40">
      <a:srgbClr val="33B1FF"/>
    </a:custClr>
    <a:custClr name="Cyan 30">
      <a:srgbClr val="82CFFF"/>
    </a:custClr>
    <a:custClr name="Cyan 20">
      <a:srgbClr val="BAE6FF"/>
    </a:custClr>
    <a:custClr name="Cyan 10">
      <a:srgbClr val="E5F6FF"/>
    </a:custClr>
    <a:custClr name="Red 60">
      <a:srgbClr val="DA1E28"/>
    </a:custClr>
    <a:custClr name="Red 50">
      <a:srgbClr val="FA4D56"/>
    </a:custClr>
    <a:custClr name="Red 30">
      <a:srgbClr val="FFB3B8"/>
    </a:custClr>
    <a:custClr name="Red 20">
      <a:srgbClr val="FFD7D9"/>
    </a:custClr>
    <a:custClr name="Red 10">
      <a:srgbClr val="FFF1F1"/>
    </a:custClr>
    <a:custClr name="Magenta 60">
      <a:srgbClr val="D02670"/>
    </a:custClr>
    <a:custClr name="Magenta 50">
      <a:srgbClr val="EE5396"/>
    </a:custClr>
    <a:custClr name="Magenta 30">
      <a:srgbClr val="FFAFD2"/>
    </a:custClr>
    <a:custClr name="Magenta 20">
      <a:srgbClr val="FFD6E8"/>
    </a:custClr>
    <a:custClr name="Magenta 10">
      <a:srgbClr val="FFF0F7"/>
    </a:custClr>
    <a:custClr name="Purple 60">
      <a:srgbClr val="8A3FFC"/>
    </a:custClr>
    <a:custClr name="Purple 50">
      <a:srgbClr val="A56EFF"/>
    </a:custClr>
    <a:custClr name="Purple 30">
      <a:srgbClr val="D4BBFF"/>
    </a:custClr>
    <a:custClr name="Purple 20">
      <a:srgbClr val="E8DAFF"/>
    </a:custClr>
    <a:custClr name="Purple 10">
      <a:srgbClr val="F6F2FF"/>
    </a:custClr>
    <a:custClr name="Teal 60">
      <a:srgbClr val="007D79"/>
    </a:custClr>
    <a:custClr name="Teal 50">
      <a:srgbClr val="009D9A"/>
    </a:custClr>
    <a:custClr name="Teal 30">
      <a:srgbClr val="3DDBD9"/>
    </a:custClr>
    <a:custClr name="Teal 20">
      <a:srgbClr val="9EF0F0"/>
    </a:custClr>
    <a:custClr name="Teal 10">
      <a:srgbClr val="D9FBFB"/>
    </a:custClr>
    <a:custClr name="Green 60">
      <a:srgbClr val="198038"/>
    </a:custClr>
    <a:custClr name="Green 50">
      <a:srgbClr val="24A148"/>
    </a:custClr>
    <a:custClr name="Green 30">
      <a:srgbClr val="6FDC8C"/>
    </a:custClr>
    <a:custClr name="Green 20">
      <a:srgbClr val="A7F0BA"/>
    </a:custClr>
    <a:custClr name="Green 10">
      <a:srgbClr val="DEFBE6"/>
    </a:custClr>
    <a:custClr name="Yellow 30">
      <a:srgbClr val="F1C21B"/>
    </a:custClr>
    <a:custClr name="Yellow 20">
      <a:srgbClr val="FDDC69"/>
    </a:custClr>
    <a:custClr name="Yellow 10">
      <a:srgbClr val="FCF4D6"/>
    </a:custClr>
    <a:custClr name="Blue 20">
      <a:srgbClr val="D0E2FF"/>
    </a:custClr>
    <a:custClr name="Blue 10">
      <a:srgbClr val="EDF5FF"/>
    </a:custClr>
  </a:custClrLst>
  <a:extLst>
    <a:ext uri="{05A4C25C-085E-4340-85A3-A5531E510DB2}">
      <thm15:themeFamily xmlns:thm15="http://schemas.microsoft.com/office/thememl/2012/main" name="Presentation22" id="{E1E19202-B987-A941-8674-AD434A0DB71A}" vid="{5A1E2B54-7A0A-184D-A70D-E2100781CE9A}"/>
    </a:ext>
  </a:extLst>
</a:theme>
</file>

<file path=ppt/theme/theme2.xml><?xml version="1.0" encoding="utf-8"?>
<a:theme xmlns:a="http://schemas.openxmlformats.org/drawingml/2006/main" name="1_IBM presentation template">
  <a:themeElements>
    <a:clrScheme name="Custom 1">
      <a:dk1>
        <a:srgbClr val="FFFFFF"/>
      </a:dk1>
      <a:lt1>
        <a:srgbClr val="000000"/>
      </a:lt1>
      <a:dk2>
        <a:srgbClr val="FFFFFF"/>
      </a:dk2>
      <a:lt2>
        <a:srgbClr val="000000"/>
      </a:lt2>
      <a:accent1>
        <a:srgbClr val="0F62FE"/>
      </a:accent1>
      <a:accent2>
        <a:srgbClr val="A56EFF"/>
      </a:accent2>
      <a:accent3>
        <a:srgbClr val="003A6D"/>
      </a:accent3>
      <a:accent4>
        <a:srgbClr val="009D9A"/>
      </a:accent4>
      <a:accent5>
        <a:srgbClr val="9F1853"/>
      </a:accent5>
      <a:accent6>
        <a:srgbClr val="FA4D56"/>
      </a:accent6>
      <a:hlink>
        <a:srgbClr val="0F62FE"/>
      </a:hlink>
      <a:folHlink>
        <a:srgbClr val="6F6F6F"/>
      </a:folHlink>
    </a:clrScheme>
    <a:fontScheme name="IBM Plex">
      <a:majorFont>
        <a:latin typeface="IBM Plex Sans Light"/>
        <a:ea typeface=""/>
        <a:cs typeface=""/>
      </a:majorFont>
      <a:minorFont>
        <a:latin typeface="IBM Plex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E5F6FF"/>
        </a:solidFill>
        <a:ln w="19050">
          <a:solidFill>
            <a:srgbClr val="E5F6FF"/>
          </a:solidFill>
          <a:headEnd type="none" w="med" len="med"/>
          <a:tailEnd type="none" w="med" len="med"/>
        </a:ln>
        <a:effectLst/>
      </a:spPr>
      <a:bodyPr vert="horz" wrap="square" lIns="91440" tIns="91440" rIns="91440" bIns="9144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IBM Plex Sans Light"/>
          <a:buNone/>
          <a:tabLst/>
          <a:defRPr kumimoji="0" sz="1400" b="0" i="0" u="none" strike="noStrike" cap="none" normalizeH="0" baseline="0" dirty="0">
            <a:ln>
              <a:noFill/>
            </a:ln>
            <a:solidFill>
              <a:schemeClr val="bg1"/>
            </a:solidFill>
            <a:effectLst/>
            <a:latin typeface="+mn-lt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2700">
          <a:solidFill>
            <a:schemeClr val="tx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ln w="12700">
          <a:miter lim="400000"/>
        </a:ln>
        <a:extLst>
          <a:ext uri="{C572A759-6A51-4108-AA02-DFA0A04FC94B}">
            <ma14:wrappingTextBoxFlag xmlns:r="http://schemas.openxmlformats.org/officeDocument/2006/relationships" xmlns:p="http://schemas.openxmlformats.org/presentationml/2006/main" xmlns="" xmlns:m="http://schemas.openxmlformats.org/officeDocument/2006/math" xmlns:a14="http://schemas.microsoft.com/office/drawing/2010/main" xmlns:ma14="http://schemas.microsoft.com/office/mac/drawingml/2011/main" val="1"/>
          </a:ext>
        </a:extLst>
      </a:spPr>
      <a:bodyPr wrap="square" lIns="0" tIns="0" rIns="0" bIns="0" rtlCol="0">
        <a:noAutofit/>
      </a:bodyPr>
      <a:lstStyle>
        <a:defPPr marL="444465" indent="-446749" algn="l" defTabSz="2438400">
          <a:spcBef>
            <a:spcPts val="2900"/>
          </a:spcBef>
          <a:buSzPct val="100000"/>
          <a:buFontTx/>
          <a:buChar char="–"/>
          <a:defRPr kern="0" dirty="0" smtClean="0">
            <a:solidFill>
              <a:srgbClr val="000000"/>
            </a:solidFill>
            <a:ea typeface="+mj-ea"/>
            <a:cs typeface="+mj-cs"/>
            <a:sym typeface="IBM Plex Sans Light"/>
          </a:defRPr>
        </a:defPPr>
      </a:lstStyle>
    </a:txDef>
  </a:objectDefaults>
  <a:extraClrSchemeLst/>
  <a:custClrLst>
    <a:custClr name="Gray 100">
      <a:srgbClr val="161616"/>
    </a:custClr>
    <a:custClr name="Gray 90">
      <a:srgbClr val="262626"/>
    </a:custClr>
    <a:custClr name="Gray 80">
      <a:srgbClr val="393939"/>
    </a:custClr>
    <a:custClr name="Gray 70">
      <a:srgbClr val="525252"/>
    </a:custClr>
    <a:custClr name="Gray 60">
      <a:srgbClr val="6F6F6F"/>
    </a:custClr>
    <a:custClr name="Gray 50">
      <a:srgbClr val="8D8D8D"/>
    </a:custClr>
    <a:custClr name="Gray 40">
      <a:srgbClr val="A8A8A8"/>
    </a:custClr>
    <a:custClr name="Gray 30">
      <a:srgbClr val="C6C6C6"/>
    </a:custClr>
    <a:custClr name="Gray 20">
      <a:srgbClr val="E0E0E0"/>
    </a:custClr>
    <a:custClr name="Gray 10">
      <a:srgbClr val="F4F4F4"/>
    </a:custClr>
    <a:custClr name="Blue 100">
      <a:srgbClr val="001141"/>
    </a:custClr>
    <a:custClr name="Blue 90">
      <a:srgbClr val="001D6C"/>
    </a:custClr>
    <a:custClr name="Blue 80">
      <a:srgbClr val="002D9C"/>
    </a:custClr>
    <a:custClr name="Blue 70">
      <a:srgbClr val="0043CE"/>
    </a:custClr>
    <a:custClr name="Blue 60">
      <a:srgbClr val="0F62FE"/>
    </a:custClr>
    <a:custClr name="Cyan 50">
      <a:srgbClr val="1192E8"/>
    </a:custClr>
    <a:custClr name="Cyan 40">
      <a:srgbClr val="33B1FF"/>
    </a:custClr>
    <a:custClr name="Cyan 30">
      <a:srgbClr val="82CFFF"/>
    </a:custClr>
    <a:custClr name="Cyan 20">
      <a:srgbClr val="BAE6FF"/>
    </a:custClr>
    <a:custClr name="Cyan 10">
      <a:srgbClr val="E5F6FF"/>
    </a:custClr>
    <a:custClr name="Red 60">
      <a:srgbClr val="DA1E28"/>
    </a:custClr>
    <a:custClr name="Red 50">
      <a:srgbClr val="FA4D56"/>
    </a:custClr>
    <a:custClr name="Red 30">
      <a:srgbClr val="FFB3B8"/>
    </a:custClr>
    <a:custClr name="Red 20">
      <a:srgbClr val="FFD7D9"/>
    </a:custClr>
    <a:custClr name="Red 10">
      <a:srgbClr val="FFF1F1"/>
    </a:custClr>
    <a:custClr name="Magenta 60">
      <a:srgbClr val="D02670"/>
    </a:custClr>
    <a:custClr name="Magenta 50">
      <a:srgbClr val="EE5396"/>
    </a:custClr>
    <a:custClr name="Magenta 30">
      <a:srgbClr val="FFAFD2"/>
    </a:custClr>
    <a:custClr name="Magenta 20">
      <a:srgbClr val="FFD6E8"/>
    </a:custClr>
    <a:custClr name="Magenta 10">
      <a:srgbClr val="FFF0F7"/>
    </a:custClr>
    <a:custClr name="Purple 60">
      <a:srgbClr val="8A3FFC"/>
    </a:custClr>
    <a:custClr name="Purple 50">
      <a:srgbClr val="A56EFF"/>
    </a:custClr>
    <a:custClr name="Purple 30">
      <a:srgbClr val="D4BBFF"/>
    </a:custClr>
    <a:custClr name="Purple 20">
      <a:srgbClr val="E8DAFF"/>
    </a:custClr>
    <a:custClr name="Purple 10">
      <a:srgbClr val="F6F2FF"/>
    </a:custClr>
    <a:custClr name="Teal 60">
      <a:srgbClr val="007D79"/>
    </a:custClr>
    <a:custClr name="Teal 50">
      <a:srgbClr val="009D9A"/>
    </a:custClr>
    <a:custClr name="Teal 30">
      <a:srgbClr val="3DDBD9"/>
    </a:custClr>
    <a:custClr name="Teal 20">
      <a:srgbClr val="9EF0F0"/>
    </a:custClr>
    <a:custClr name="Teal 10">
      <a:srgbClr val="D9FBFB"/>
    </a:custClr>
    <a:custClr name="Green 60">
      <a:srgbClr val="198038"/>
    </a:custClr>
    <a:custClr name="Green 50">
      <a:srgbClr val="24A148"/>
    </a:custClr>
    <a:custClr name="Green 30">
      <a:srgbClr val="6FDC8C"/>
    </a:custClr>
    <a:custClr name="Green 20">
      <a:srgbClr val="A7F0BA"/>
    </a:custClr>
    <a:custClr name="Green 10">
      <a:srgbClr val="DEFBE6"/>
    </a:custClr>
    <a:custClr name="Yellow 30">
      <a:srgbClr val="F1C21B"/>
    </a:custClr>
    <a:custClr name="Yellow 20">
      <a:srgbClr val="FDDC69"/>
    </a:custClr>
    <a:custClr name="Yellow 10">
      <a:srgbClr val="FCF4D6"/>
    </a:custClr>
    <a:custClr name="Blue 20">
      <a:srgbClr val="D0E2FF"/>
    </a:custClr>
    <a:custClr name="Blue 10">
      <a:srgbClr val="EDF5FF"/>
    </a:custClr>
  </a:custClrLst>
  <a:extLst>
    <a:ext uri="{05A4C25C-085E-4340-85A3-A5531E510DB2}">
      <thm15:themeFamily xmlns:thm15="http://schemas.microsoft.com/office/thememl/2012/main" name="Presentation8" id="{113BFA09-69C9-5E4F-BF47-1A11B42BC8F0}" vid="{6124F050-50E5-7D46-8850-4BD75B9217E1}"/>
    </a:ext>
  </a:extLst>
</a:theme>
</file>

<file path=ppt/theme/theme3.xml><?xml version="1.0" encoding="utf-8"?>
<a:theme xmlns:a="http://schemas.openxmlformats.org/drawingml/2006/main" name="9_IBM Brand Template 2022">
  <a:themeElements>
    <a:clrScheme name="IBM brand presentation palette 2022">
      <a:dk1>
        <a:srgbClr val="FFFFFF"/>
      </a:dk1>
      <a:lt1>
        <a:srgbClr val="000000"/>
      </a:lt1>
      <a:dk2>
        <a:srgbClr val="E5F6FF"/>
      </a:dk2>
      <a:lt2>
        <a:srgbClr val="F4F4F4"/>
      </a:lt2>
      <a:accent1>
        <a:srgbClr val="002D9C"/>
      </a:accent1>
      <a:accent2>
        <a:srgbClr val="0F62FE"/>
      </a:accent2>
      <a:accent3>
        <a:srgbClr val="82CFFF"/>
      </a:accent3>
      <a:accent4>
        <a:srgbClr val="9EF0F0"/>
      </a:accent4>
      <a:accent5>
        <a:srgbClr val="E0E0E0"/>
      </a:accent5>
      <a:accent6>
        <a:srgbClr val="FCF4D6"/>
      </a:accent6>
      <a:hlink>
        <a:srgbClr val="0F62FE"/>
      </a:hlink>
      <a:folHlink>
        <a:srgbClr val="6F6F6F"/>
      </a:folHlink>
    </a:clrScheme>
    <a:fontScheme name="IBM Plex">
      <a:majorFont>
        <a:latin typeface="IBM Plex Sans Light"/>
        <a:ea typeface=""/>
        <a:cs typeface=""/>
      </a:majorFont>
      <a:minorFont>
        <a:latin typeface="IBM Plex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19050">
          <a:solidFill>
            <a:schemeClr val="accent1"/>
          </a:solidFill>
          <a:headEnd type="none" w="med" len="med"/>
          <a:tailEnd type="none" w="med" len="med"/>
        </a:ln>
        <a:effectLst/>
      </a:spPr>
      <a:bodyPr vert="horz" wrap="square" lIns="91440" tIns="91440" rIns="91440" bIns="9144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System Font Regular"/>
          <a:buNone/>
          <a:tabLst/>
          <a:defRPr kumimoji="0" sz="1400" b="0" i="0" u="none" strike="noStrike" cap="none" normalizeH="0" baseline="0" dirty="0" smtClean="0">
            <a:ln>
              <a:noFill/>
            </a:ln>
            <a:solidFill>
              <a:schemeClr val="bg1"/>
            </a:solidFill>
            <a:effectLst/>
            <a:latin typeface="+mn-lt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tx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lIns="91440" tIns="91440" rIns="91440" bIns="91440" rtlCol="0">
        <a:spAutoFit/>
      </a:bodyPr>
      <a:lstStyle>
        <a:defPPr marL="173736" indent="-173736" algn="l">
          <a:spcBef>
            <a:spcPts val="1100"/>
          </a:spcBef>
          <a:buFont typeface="System Font Regular"/>
          <a:buChar char="–"/>
          <a:defRPr sz="1400" dirty="0" smtClean="0">
            <a:solidFill>
              <a:schemeClr val="tx1"/>
            </a:solidFill>
            <a:latin typeface="+mn-lt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Gray 100">
      <a:srgbClr val="161616"/>
    </a:custClr>
    <a:custClr name="Gray 90">
      <a:srgbClr val="262626"/>
    </a:custClr>
    <a:custClr name="Gray 80">
      <a:srgbClr val="393939"/>
    </a:custClr>
    <a:custClr name="Gray 70">
      <a:srgbClr val="525252"/>
    </a:custClr>
    <a:custClr name="Gray 60">
      <a:srgbClr val="6F6F6F"/>
    </a:custClr>
    <a:custClr name="Gray 50">
      <a:srgbClr val="8D8D8D"/>
    </a:custClr>
    <a:custClr name="Gray 40">
      <a:srgbClr val="A8A8A8"/>
    </a:custClr>
    <a:custClr name="Gray 30">
      <a:srgbClr val="C6C6C6"/>
    </a:custClr>
    <a:custClr name="Gray 20">
      <a:srgbClr val="E0E0E0"/>
    </a:custClr>
    <a:custClr name="Gray 10">
      <a:srgbClr val="F4F4F4"/>
    </a:custClr>
    <a:custClr name="Blue 100">
      <a:srgbClr val="001141"/>
    </a:custClr>
    <a:custClr name="Blue 90">
      <a:srgbClr val="001D6C"/>
    </a:custClr>
    <a:custClr name="Blue 80">
      <a:srgbClr val="002D9C"/>
    </a:custClr>
    <a:custClr name="Blue 70">
      <a:srgbClr val="0043CE"/>
    </a:custClr>
    <a:custClr name="Blue 60">
      <a:srgbClr val="0F62FE"/>
    </a:custClr>
    <a:custClr name="Cyan 50">
      <a:srgbClr val="1192E8"/>
    </a:custClr>
    <a:custClr name="Cyan 40">
      <a:srgbClr val="33B1FF"/>
    </a:custClr>
    <a:custClr name="Cyan 30">
      <a:srgbClr val="82CFFF"/>
    </a:custClr>
    <a:custClr name="Cyan 20">
      <a:srgbClr val="BAE6FF"/>
    </a:custClr>
    <a:custClr name="Cyan 10">
      <a:srgbClr val="E5F6FF"/>
    </a:custClr>
    <a:custClr name="Red 50">
      <a:srgbClr val="FA4D56"/>
    </a:custClr>
    <a:custClr name="Red 40">
      <a:srgbClr val="FF8389"/>
    </a:custClr>
    <a:custClr name="Red 30">
      <a:srgbClr val="FFB3B8"/>
    </a:custClr>
    <a:custClr name="Red 20">
      <a:srgbClr val="FFD7D9"/>
    </a:custClr>
    <a:custClr name="Red 10">
      <a:srgbClr val="FFF1F1"/>
    </a:custClr>
    <a:custClr name="Purple 50">
      <a:srgbClr val="A56EFF"/>
    </a:custClr>
    <a:custClr name="Purple 40">
      <a:srgbClr val="BE95FF"/>
    </a:custClr>
    <a:custClr name="Purple 30">
      <a:srgbClr val="D4BBFF"/>
    </a:custClr>
    <a:custClr name="Purple 20">
      <a:srgbClr val="E8DAFF"/>
    </a:custClr>
    <a:custClr name="Purple 10">
      <a:srgbClr val="F6F2FF"/>
    </a:custClr>
    <a:custClr name="Green 30">
      <a:srgbClr val="6FDC8C"/>
    </a:custClr>
    <a:custClr name="Green 20">
      <a:srgbClr val="A7F0BA"/>
    </a:custClr>
    <a:custClr name="Green 10">
      <a:srgbClr val="DEFBE6"/>
    </a:custClr>
    <a:custClr name="Yellow 20">
      <a:srgbClr val="FDDC69"/>
    </a:custClr>
    <a:custClr name="Yellow 10">
      <a:srgbClr val="FCF4D6"/>
    </a:custClr>
    <a:custClr name="Teal 50">
      <a:srgbClr val="009D9A"/>
    </a:custClr>
    <a:custClr name="Teal 40">
      <a:srgbClr val="08BDBA"/>
    </a:custClr>
    <a:custClr name="Teal 30">
      <a:srgbClr val="3DDBD9"/>
    </a:custClr>
    <a:custClr name="Teal 20">
      <a:srgbClr val="9EF0F0"/>
    </a:custClr>
    <a:custClr name="Teal 10">
      <a:srgbClr val="D9FBFB"/>
    </a:custClr>
  </a:custClrLst>
  <a:extLst>
    <a:ext uri="{05A4C25C-085E-4340-85A3-A5531E510DB2}">
      <thm15:themeFamily xmlns:thm15="http://schemas.microsoft.com/office/thememl/2012/main" name="Presentation2" id="{FE2FBE44-AEDF-354E-9251-C0275373CBEB}" vid="{1059D1B9-E4DB-E649-BF6A-C6990F8F2C0B}"/>
    </a:ext>
  </a:extLst>
</a:theme>
</file>

<file path=ppt/theme/theme4.xml><?xml version="1.0" encoding="utf-8"?>
<a:theme xmlns:a="http://schemas.openxmlformats.org/drawingml/2006/main" name="2_IBM 2020 Master template (black background)">
  <a:themeElements>
    <a:clrScheme name="Custom 3">
      <a:dk1>
        <a:srgbClr val="FFFFFF"/>
      </a:dk1>
      <a:lt1>
        <a:srgbClr val="000000"/>
      </a:lt1>
      <a:dk2>
        <a:srgbClr val="525252"/>
      </a:dk2>
      <a:lt2>
        <a:srgbClr val="F4F4F4"/>
      </a:lt2>
      <a:accent1>
        <a:srgbClr val="0F62FE"/>
      </a:accent1>
      <a:accent2>
        <a:srgbClr val="002D9C"/>
      </a:accent2>
      <a:accent3>
        <a:srgbClr val="D12771"/>
      </a:accent3>
      <a:accent4>
        <a:srgbClr val="8A3FFC"/>
      </a:accent4>
      <a:accent5>
        <a:srgbClr val="007D79"/>
      </a:accent5>
      <a:accent6>
        <a:srgbClr val="697077"/>
      </a:accent6>
      <a:hlink>
        <a:srgbClr val="4589FF"/>
      </a:hlink>
      <a:folHlink>
        <a:srgbClr val="6F6F6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685983" rtl="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kern="1200" cap="none" spc="0" normalizeH="0" baseline="0" noProof="0" dirty="0" smtClean="0">
            <a:ln>
              <a:noFill/>
            </a:ln>
            <a:solidFill>
              <a:schemeClr val="tx1"/>
            </a:solidFill>
            <a:effectLst/>
            <a:uLnTx/>
            <a:uFillTx/>
            <a:latin typeface="IBM Plex Sans" charset="0"/>
            <a:ea typeface="IBM Plex Sans" charset="0"/>
            <a:cs typeface="IBM Plex Sans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1400" dirty="0" smtClean="0">
            <a:solidFill>
              <a:schemeClr val="bg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8"/>
    </a:custClr>
    <a:custClr name="Magenta 90">
      <a:srgbClr val="510224"/>
    </a:custClr>
    <a:custClr name="Magenta 80">
      <a:srgbClr val="740937"/>
    </a:custClr>
    <a:custClr name="Magenta 70">
      <a:srgbClr val="9F1853"/>
    </a:custClr>
    <a:custClr name="Magenta 60">
      <a:srgbClr val="D12771"/>
    </a:custClr>
    <a:custClr name="Magenta 50">
      <a:srgbClr val="EE5396"/>
    </a:custClr>
    <a:custClr name="Magenta 40">
      <a:srgbClr val="FF7EB6"/>
    </a:custClr>
    <a:custClr name="Magenta 30">
      <a:srgbClr val="FFAFD2"/>
    </a:custClr>
    <a:custClr name="Magenta 20">
      <a:srgbClr val="FFD6E8"/>
    </a:custClr>
    <a:custClr name="Magenta 10">
      <a:srgbClr val="FFF0F7"/>
    </a:custClr>
    <a:custClr name="Purple 100">
      <a:srgbClr val="1C0F30"/>
    </a:custClr>
    <a:custClr name="Purple 90">
      <a:srgbClr val="31135E"/>
    </a:custClr>
    <a:custClr name="Purple 80">
      <a:srgbClr val="491D8B"/>
    </a:custClr>
    <a:custClr name="Purple 70">
      <a:srgbClr val="6929C4"/>
    </a:custClr>
    <a:custClr name="Purple 60">
      <a:srgbClr val="8A3FFC"/>
    </a:custClr>
    <a:custClr name="Purple 50">
      <a:srgbClr val="A56EFF"/>
    </a:custClr>
    <a:custClr name="Purple 40">
      <a:srgbClr val="BE95FF"/>
    </a:custClr>
    <a:custClr name="Purple 30">
      <a:srgbClr val="D4BBFF"/>
    </a:custClr>
    <a:custClr name="Purple 20">
      <a:srgbClr val="E8DAFF"/>
    </a:custClr>
    <a:custClr name="Purple 10">
      <a:srgbClr val="F6F2FF"/>
    </a:custClr>
    <a:custClr name="Blue 100">
      <a:srgbClr val="001141"/>
    </a:custClr>
    <a:custClr name="Blue 90">
      <a:srgbClr val="001D6C"/>
    </a:custClr>
    <a:custClr name="Blue 80">
      <a:srgbClr val="002D9C"/>
    </a:custClr>
    <a:custClr name="Blue 70">
      <a:srgbClr val="0043CE"/>
    </a:custClr>
    <a:custClr name="Blue 60">
      <a:srgbClr val="0F62FE"/>
    </a:custClr>
    <a:custClr name="Blue 50">
      <a:srgbClr val="4589FF"/>
    </a:custClr>
    <a:custClr name="Blue 40">
      <a:srgbClr val="78A9FF"/>
    </a:custClr>
    <a:custClr name="Blue 30">
      <a:srgbClr val="A6C8FF"/>
    </a:custClr>
    <a:custClr name="Blue 20">
      <a:srgbClr val="D0E2FF"/>
    </a:custClr>
    <a:custClr name="Blue 10">
      <a:srgbClr val="EDF5FF"/>
    </a:custClr>
    <a:custClr name="Teal 100">
      <a:srgbClr val="081A1C"/>
    </a:custClr>
    <a:custClr name="Teal 90">
      <a:srgbClr val="022B30"/>
    </a:custClr>
    <a:custClr name="Teal 80">
      <a:srgbClr val="004548"/>
    </a:custClr>
    <a:custClr name="Teal 70">
      <a:srgbClr val="005D5D"/>
    </a:custClr>
    <a:custClr name="Teal 60">
      <a:srgbClr val="007D79"/>
    </a:custClr>
    <a:custClr name="Teal 50">
      <a:srgbClr val="009C98"/>
    </a:custClr>
    <a:custClr name="Teal 40">
      <a:srgbClr val="08BDBA"/>
    </a:custClr>
    <a:custClr name="Teal 30">
      <a:srgbClr val="3DDBD9"/>
    </a:custClr>
    <a:custClr name="Teal 20">
      <a:srgbClr val="9EF0F0"/>
    </a:custClr>
    <a:custClr name="Teal 10">
      <a:srgbClr val="D9FBFB"/>
    </a:custClr>
    <a:custClr name="Gray 100">
      <a:srgbClr val="161616"/>
    </a:custClr>
    <a:custClr name="Gray 90">
      <a:srgbClr val="262626"/>
    </a:custClr>
    <a:custClr name="Gray 80">
      <a:srgbClr val="393939"/>
    </a:custClr>
    <a:custClr name="Gray 70">
      <a:srgbClr val="525252"/>
    </a:custClr>
    <a:custClr name="Gray 60">
      <a:srgbClr val="6F6F6F"/>
    </a:custClr>
    <a:custClr name="Gray 50">
      <a:srgbClr val="8D8D8D"/>
    </a:custClr>
    <a:custClr name="Gray 40">
      <a:srgbClr val="A8A8A8"/>
    </a:custClr>
    <a:custClr name="Gray 30">
      <a:srgbClr val="C6C6C6"/>
    </a:custClr>
    <a:custClr name="Gray 20">
      <a:srgbClr val="E0E0E0"/>
    </a:custClr>
    <a:custClr name="Gray 10">
      <a:srgbClr val="F4F4F4"/>
    </a:custClr>
  </a:custClrLst>
  <a:extLst>
    <a:ext uri="{05A4C25C-085E-4340-85A3-A5531E510DB2}">
      <thm15:themeFamily xmlns:thm15="http://schemas.microsoft.com/office/thememl/2012/main" name="IBMResearch_Template2020_Plex" id="{30A9B62C-2C70-474A-AE9A-5BFEC0132786}" vid="{8D54B755-223E-404C-8485-B24C0320C2FA}"/>
    </a:ext>
  </a:extLst>
</a:theme>
</file>

<file path=ppt/theme/theme5.xml><?xml version="1.0" encoding="utf-8"?>
<a:theme xmlns:a="http://schemas.openxmlformats.org/drawingml/2006/main" name="IBM Brand Template 2022">
  <a:themeElements>
    <a:clrScheme name="Custom 1">
      <a:dk1>
        <a:srgbClr val="FFFFFF"/>
      </a:dk1>
      <a:lt1>
        <a:srgbClr val="000000"/>
      </a:lt1>
      <a:dk2>
        <a:srgbClr val="FFFFFF"/>
      </a:dk2>
      <a:lt2>
        <a:srgbClr val="000000"/>
      </a:lt2>
      <a:accent1>
        <a:srgbClr val="0F62FE"/>
      </a:accent1>
      <a:accent2>
        <a:srgbClr val="A56EFF"/>
      </a:accent2>
      <a:accent3>
        <a:srgbClr val="003A6D"/>
      </a:accent3>
      <a:accent4>
        <a:srgbClr val="009D9A"/>
      </a:accent4>
      <a:accent5>
        <a:srgbClr val="9F1853"/>
      </a:accent5>
      <a:accent6>
        <a:srgbClr val="FA4D56"/>
      </a:accent6>
      <a:hlink>
        <a:srgbClr val="0F62FE"/>
      </a:hlink>
      <a:folHlink>
        <a:srgbClr val="6F6F6F"/>
      </a:folHlink>
    </a:clrScheme>
    <a:fontScheme name="IBM Plex">
      <a:majorFont>
        <a:latin typeface="IBM Plex Sans Light"/>
        <a:ea typeface=""/>
        <a:cs typeface=""/>
      </a:majorFont>
      <a:minorFont>
        <a:latin typeface="IBM Plex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19050">
          <a:solidFill>
            <a:schemeClr val="accent1"/>
          </a:solidFill>
          <a:headEnd type="none" w="med" len="med"/>
          <a:tailEnd type="none" w="med" len="med"/>
        </a:ln>
        <a:effectLst/>
      </a:spPr>
      <a:bodyPr vert="horz" wrap="square" lIns="91440" tIns="91440" rIns="91440" bIns="9144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IBM Plex Sans Light"/>
          <a:buNone/>
          <a:tabLst/>
          <a:defRPr kumimoji="0" sz="1400" b="0" i="0" u="none" strike="noStrike" cap="none" normalizeH="0" baseline="0" dirty="0" smtClean="0">
            <a:ln>
              <a:noFill/>
            </a:ln>
            <a:solidFill>
              <a:schemeClr val="bg1"/>
            </a:solidFill>
            <a:effectLst/>
            <a:latin typeface="+mn-lt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tx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ln w="12700">
          <a:miter lim="400000"/>
        </a:ln>
        <a:extLst>
          <a:ext uri="{C572A759-6A51-4108-AA02-DFA0A04FC94B}">
            <ma14:wrappingTextBoxFlag xmlns:r="http://schemas.openxmlformats.org/officeDocument/2006/relationships" xmlns:p="http://schemas.openxmlformats.org/presentationml/2006/main" xmlns="" xmlns:m="http://schemas.openxmlformats.org/officeDocument/2006/math" xmlns:a14="http://schemas.microsoft.com/office/drawing/2010/main" xmlns:ma14="http://schemas.microsoft.com/office/mac/drawingml/2011/main" val="1"/>
          </a:ext>
        </a:extLst>
      </a:spPr>
      <a:bodyPr wrap="square" lIns="0" tIns="0" rIns="0" bIns="0" rtlCol="0">
        <a:noAutofit/>
      </a:bodyPr>
      <a:lstStyle>
        <a:defPPr marL="444465" indent="-446749" algn="l" defTabSz="2438400">
          <a:spcBef>
            <a:spcPts val="2900"/>
          </a:spcBef>
          <a:buSzPct val="100000"/>
          <a:buFontTx/>
          <a:buChar char="–"/>
          <a:defRPr kern="0" dirty="0" smtClean="0">
            <a:solidFill>
              <a:srgbClr val="000000"/>
            </a:solidFill>
            <a:ea typeface="+mj-ea"/>
            <a:cs typeface="+mj-cs"/>
            <a:sym typeface="IBM Plex Sans Light"/>
          </a:defRPr>
        </a:defPPr>
      </a:lstStyle>
    </a:txDef>
  </a:objectDefaults>
  <a:extraClrSchemeLst/>
  <a:custClrLst>
    <a:custClr name="Gray 100">
      <a:srgbClr val="161616"/>
    </a:custClr>
    <a:custClr name="Gray 90">
      <a:srgbClr val="262626"/>
    </a:custClr>
    <a:custClr name="Gray 80">
      <a:srgbClr val="393939"/>
    </a:custClr>
    <a:custClr name="Gray 70">
      <a:srgbClr val="525252"/>
    </a:custClr>
    <a:custClr name="Gray 60">
      <a:srgbClr val="6F6F6F"/>
    </a:custClr>
    <a:custClr name="Gray 50">
      <a:srgbClr val="8D8D8D"/>
    </a:custClr>
    <a:custClr name="Gray 40">
      <a:srgbClr val="A8A8A8"/>
    </a:custClr>
    <a:custClr name="Gray 30">
      <a:srgbClr val="C6C6C6"/>
    </a:custClr>
    <a:custClr name="Gray 20">
      <a:srgbClr val="E0E0E0"/>
    </a:custClr>
    <a:custClr name="Gray 10">
      <a:srgbClr val="F4F4F4"/>
    </a:custClr>
    <a:custClr name="Blue 100">
      <a:srgbClr val="001141"/>
    </a:custClr>
    <a:custClr name="Blue 90">
      <a:srgbClr val="001D6C"/>
    </a:custClr>
    <a:custClr name="Blue 80">
      <a:srgbClr val="002D9C"/>
    </a:custClr>
    <a:custClr name="Blue 70">
      <a:srgbClr val="0043CE"/>
    </a:custClr>
    <a:custClr name="Blue 60">
      <a:srgbClr val="0F62FE"/>
    </a:custClr>
    <a:custClr name="Cyan 50">
      <a:srgbClr val="1192E8"/>
    </a:custClr>
    <a:custClr name="Cyan 40">
      <a:srgbClr val="33B1FF"/>
    </a:custClr>
    <a:custClr name="Cyan 30">
      <a:srgbClr val="82CFFF"/>
    </a:custClr>
    <a:custClr name="Cyan 20">
      <a:srgbClr val="BAE6FF"/>
    </a:custClr>
    <a:custClr name="Cyan 10">
      <a:srgbClr val="E5F6FF"/>
    </a:custClr>
    <a:custClr name="Red 60">
      <a:srgbClr val="DA1E28"/>
    </a:custClr>
    <a:custClr name="Red 50">
      <a:srgbClr val="FA4D56"/>
    </a:custClr>
    <a:custClr name="Red 30">
      <a:srgbClr val="FFB3B8"/>
    </a:custClr>
    <a:custClr name="Red 20">
      <a:srgbClr val="FFD7D9"/>
    </a:custClr>
    <a:custClr name="Red 10">
      <a:srgbClr val="FFF1F1"/>
    </a:custClr>
    <a:custClr name="Magenta 60">
      <a:srgbClr val="D02670"/>
    </a:custClr>
    <a:custClr name="Magenta 50">
      <a:srgbClr val="EE5396"/>
    </a:custClr>
    <a:custClr name="Magenta 30">
      <a:srgbClr val="FFAFD2"/>
    </a:custClr>
    <a:custClr name="Magenta 20">
      <a:srgbClr val="FFD6E8"/>
    </a:custClr>
    <a:custClr name="Magenta 10">
      <a:srgbClr val="FFF0F7"/>
    </a:custClr>
    <a:custClr name="Purple 60">
      <a:srgbClr val="8A3FFC"/>
    </a:custClr>
    <a:custClr name="Purple 50">
      <a:srgbClr val="A56EFF"/>
    </a:custClr>
    <a:custClr name="Purple 30">
      <a:srgbClr val="D4BBFF"/>
    </a:custClr>
    <a:custClr name="Purple 20">
      <a:srgbClr val="E8DAFF"/>
    </a:custClr>
    <a:custClr name="Purple 10">
      <a:srgbClr val="F6F2FF"/>
    </a:custClr>
    <a:custClr name="Teal 60">
      <a:srgbClr val="007D79"/>
    </a:custClr>
    <a:custClr name="Teal 50">
      <a:srgbClr val="009D9A"/>
    </a:custClr>
    <a:custClr name="Teal 30">
      <a:srgbClr val="3DDBD9"/>
    </a:custClr>
    <a:custClr name="Teal 20">
      <a:srgbClr val="9EF0F0"/>
    </a:custClr>
    <a:custClr name="Teal 10">
      <a:srgbClr val="D9FBFB"/>
    </a:custClr>
    <a:custClr name="Green 60">
      <a:srgbClr val="198038"/>
    </a:custClr>
    <a:custClr name="Green 50">
      <a:srgbClr val="24A148"/>
    </a:custClr>
    <a:custClr name="Green 30">
      <a:srgbClr val="6FDC8C"/>
    </a:custClr>
    <a:custClr name="Green 20">
      <a:srgbClr val="A7F0BA"/>
    </a:custClr>
    <a:custClr name="Green 10">
      <a:srgbClr val="DEFBE6"/>
    </a:custClr>
    <a:custClr name="Yellow 30">
      <a:srgbClr val="F1C21B"/>
    </a:custClr>
    <a:custClr name="Yellow 20">
      <a:srgbClr val="FDDC69"/>
    </a:custClr>
    <a:custClr name="Yellow 10">
      <a:srgbClr val="FCF4D6"/>
    </a:custClr>
    <a:custClr name="Blue 20">
      <a:srgbClr val="D0E2FF"/>
    </a:custClr>
    <a:custClr name="Blue 10">
      <a:srgbClr val="EDF5FF"/>
    </a:custClr>
  </a:custClrLst>
  <a:extLst>
    <a:ext uri="{05A4C25C-085E-4340-85A3-A5531E510DB2}">
      <thm15:themeFamily xmlns:thm15="http://schemas.microsoft.com/office/thememl/2012/main" name="IBM_Master_Presentation_2021_V01_Plex" id="{BD398A2B-0B96-D843-9A4A-05239798B6A1}" vid="{46683C84-C800-D441-9101-471717108C97}"/>
    </a:ext>
  </a:extLst>
</a:theme>
</file>

<file path=ppt/theme/theme6.xml><?xml version="1.0" encoding="utf-8"?>
<a:theme xmlns:a="http://schemas.openxmlformats.org/drawingml/2006/main" name="IBM Brand Template 2022">
  <a:themeElements>
    <a:clrScheme name="Custom 1">
      <a:dk1>
        <a:srgbClr val="FFFFFF"/>
      </a:dk1>
      <a:lt1>
        <a:srgbClr val="000000"/>
      </a:lt1>
      <a:dk2>
        <a:srgbClr val="FFFFFF"/>
      </a:dk2>
      <a:lt2>
        <a:srgbClr val="000000"/>
      </a:lt2>
      <a:accent1>
        <a:srgbClr val="0F62FE"/>
      </a:accent1>
      <a:accent2>
        <a:srgbClr val="A56EFF"/>
      </a:accent2>
      <a:accent3>
        <a:srgbClr val="003A6D"/>
      </a:accent3>
      <a:accent4>
        <a:srgbClr val="009D9A"/>
      </a:accent4>
      <a:accent5>
        <a:srgbClr val="9F1853"/>
      </a:accent5>
      <a:accent6>
        <a:srgbClr val="FA4D56"/>
      </a:accent6>
      <a:hlink>
        <a:srgbClr val="0F62FE"/>
      </a:hlink>
      <a:folHlink>
        <a:srgbClr val="6F6F6F"/>
      </a:folHlink>
    </a:clrScheme>
    <a:fontScheme name="IBM Plex">
      <a:majorFont>
        <a:latin typeface="IBM Plex Sans Light"/>
        <a:ea typeface=""/>
        <a:cs typeface=""/>
      </a:majorFont>
      <a:minorFont>
        <a:latin typeface="IBM Plex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19050">
          <a:solidFill>
            <a:schemeClr val="accent1"/>
          </a:solidFill>
          <a:headEnd type="none" w="med" len="med"/>
          <a:tailEnd type="none" w="med" len="med"/>
        </a:ln>
        <a:effectLst/>
      </a:spPr>
      <a:bodyPr vert="horz" wrap="square" lIns="91440" tIns="91440" rIns="91440" bIns="9144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IBM Plex Sans Light"/>
          <a:buNone/>
          <a:tabLst/>
          <a:defRPr kumimoji="0" sz="1400" b="0" i="0" u="none" strike="noStrike" cap="none" normalizeH="0" baseline="0" dirty="0" smtClean="0">
            <a:ln>
              <a:noFill/>
            </a:ln>
            <a:solidFill>
              <a:schemeClr val="bg1"/>
            </a:solidFill>
            <a:effectLst/>
            <a:latin typeface="+mn-lt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tx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ln w="12700">
          <a:miter lim="400000"/>
        </a:ln>
        <a:extLst>
          <a:ext uri="{C572A759-6A51-4108-AA02-DFA0A04FC94B}">
            <ma14:wrappingTextBoxFlag xmlns:r="http://schemas.openxmlformats.org/officeDocument/2006/relationships" xmlns:p="http://schemas.openxmlformats.org/presentationml/2006/main" xmlns="" xmlns:m="http://schemas.openxmlformats.org/officeDocument/2006/math" xmlns:a14="http://schemas.microsoft.com/office/drawing/2010/main" xmlns:ma14="http://schemas.microsoft.com/office/mac/drawingml/2011/main" val="1"/>
          </a:ext>
        </a:extLst>
      </a:spPr>
      <a:bodyPr wrap="square" lIns="0" tIns="0" rIns="0" bIns="0" rtlCol="0">
        <a:noAutofit/>
      </a:bodyPr>
      <a:lstStyle>
        <a:defPPr marL="444465" indent="-446749" algn="l" defTabSz="2438400">
          <a:spcBef>
            <a:spcPts val="2900"/>
          </a:spcBef>
          <a:buSzPct val="100000"/>
          <a:buFontTx/>
          <a:buChar char="–"/>
          <a:defRPr kern="0" dirty="0" smtClean="0">
            <a:solidFill>
              <a:srgbClr val="000000"/>
            </a:solidFill>
            <a:ea typeface="+mj-ea"/>
            <a:cs typeface="+mj-cs"/>
            <a:sym typeface="IBM Plex Sans Light"/>
          </a:defRPr>
        </a:defPPr>
      </a:lstStyle>
    </a:txDef>
  </a:objectDefaults>
  <a:extraClrSchemeLst/>
  <a:custClrLst>
    <a:custClr name="Gray 100">
      <a:srgbClr val="161616"/>
    </a:custClr>
    <a:custClr name="Gray 90">
      <a:srgbClr val="262626"/>
    </a:custClr>
    <a:custClr name="Gray 80">
      <a:srgbClr val="393939"/>
    </a:custClr>
    <a:custClr name="Gray 70">
      <a:srgbClr val="525252"/>
    </a:custClr>
    <a:custClr name="Gray 60">
      <a:srgbClr val="6F6F6F"/>
    </a:custClr>
    <a:custClr name="Gray 50">
      <a:srgbClr val="8D8D8D"/>
    </a:custClr>
    <a:custClr name="Gray 40">
      <a:srgbClr val="A8A8A8"/>
    </a:custClr>
    <a:custClr name="Gray 30">
      <a:srgbClr val="C6C6C6"/>
    </a:custClr>
    <a:custClr name="Gray 20">
      <a:srgbClr val="E0E0E0"/>
    </a:custClr>
    <a:custClr name="Gray 10">
      <a:srgbClr val="F4F4F4"/>
    </a:custClr>
    <a:custClr name="Blue 100">
      <a:srgbClr val="001141"/>
    </a:custClr>
    <a:custClr name="Blue 90">
      <a:srgbClr val="001D6C"/>
    </a:custClr>
    <a:custClr name="Blue 80">
      <a:srgbClr val="002D9C"/>
    </a:custClr>
    <a:custClr name="Blue 70">
      <a:srgbClr val="0043CE"/>
    </a:custClr>
    <a:custClr name="Blue 60">
      <a:srgbClr val="0F62FE"/>
    </a:custClr>
    <a:custClr name="Cyan 50">
      <a:srgbClr val="1192E8"/>
    </a:custClr>
    <a:custClr name="Cyan 40">
      <a:srgbClr val="33B1FF"/>
    </a:custClr>
    <a:custClr name="Cyan 30">
      <a:srgbClr val="82CFFF"/>
    </a:custClr>
    <a:custClr name="Cyan 20">
      <a:srgbClr val="BAE6FF"/>
    </a:custClr>
    <a:custClr name="Cyan 10">
      <a:srgbClr val="E5F6FF"/>
    </a:custClr>
    <a:custClr name="Red 60">
      <a:srgbClr val="DA1E28"/>
    </a:custClr>
    <a:custClr name="Red 50">
      <a:srgbClr val="FA4D56"/>
    </a:custClr>
    <a:custClr name="Red 30">
      <a:srgbClr val="FFB3B8"/>
    </a:custClr>
    <a:custClr name="Red 20">
      <a:srgbClr val="FFD7D9"/>
    </a:custClr>
    <a:custClr name="Red 10">
      <a:srgbClr val="FFF1F1"/>
    </a:custClr>
    <a:custClr name="Magenta 60">
      <a:srgbClr val="D02670"/>
    </a:custClr>
    <a:custClr name="Magenta 50">
      <a:srgbClr val="EE5396"/>
    </a:custClr>
    <a:custClr name="Magenta 30">
      <a:srgbClr val="FFAFD2"/>
    </a:custClr>
    <a:custClr name="Magenta 20">
      <a:srgbClr val="FFD6E8"/>
    </a:custClr>
    <a:custClr name="Magenta 10">
      <a:srgbClr val="FFF0F7"/>
    </a:custClr>
    <a:custClr name="Purple 60">
      <a:srgbClr val="8A3FFC"/>
    </a:custClr>
    <a:custClr name="Purple 50">
      <a:srgbClr val="A56EFF"/>
    </a:custClr>
    <a:custClr name="Purple 30">
      <a:srgbClr val="D4BBFF"/>
    </a:custClr>
    <a:custClr name="Purple 20">
      <a:srgbClr val="E8DAFF"/>
    </a:custClr>
    <a:custClr name="Purple 10">
      <a:srgbClr val="F6F2FF"/>
    </a:custClr>
    <a:custClr name="Teal 60">
      <a:srgbClr val="007D79"/>
    </a:custClr>
    <a:custClr name="Teal 50">
      <a:srgbClr val="009D9A"/>
    </a:custClr>
    <a:custClr name="Teal 30">
      <a:srgbClr val="3DDBD9"/>
    </a:custClr>
    <a:custClr name="Teal 20">
      <a:srgbClr val="9EF0F0"/>
    </a:custClr>
    <a:custClr name="Teal 10">
      <a:srgbClr val="D9FBFB"/>
    </a:custClr>
    <a:custClr name="Green 60">
      <a:srgbClr val="198038"/>
    </a:custClr>
    <a:custClr name="Green 50">
      <a:srgbClr val="24A148"/>
    </a:custClr>
    <a:custClr name="Green 30">
      <a:srgbClr val="6FDC8C"/>
    </a:custClr>
    <a:custClr name="Green 20">
      <a:srgbClr val="A7F0BA"/>
    </a:custClr>
    <a:custClr name="Green 10">
      <a:srgbClr val="DEFBE6"/>
    </a:custClr>
    <a:custClr name="Yellow 30">
      <a:srgbClr val="F1C21B"/>
    </a:custClr>
    <a:custClr name="Yellow 20">
      <a:srgbClr val="FDDC69"/>
    </a:custClr>
    <a:custClr name="Yellow 10">
      <a:srgbClr val="FCF4D6"/>
    </a:custClr>
    <a:custClr name="Blue 20">
      <a:srgbClr val="D0E2FF"/>
    </a:custClr>
    <a:custClr name="Blue 10">
      <a:srgbClr val="EDF5FF"/>
    </a:custClr>
  </a:custClrLst>
  <a:extLst>
    <a:ext uri="{05A4C25C-085E-4340-85A3-A5531E510DB2}">
      <thm15:themeFamily xmlns:thm15="http://schemas.microsoft.com/office/thememl/2012/main" name="IBM_Master_Presentation_2021_V01_Plex" id="{BD398A2B-0B96-D843-9A4A-05239798B6A1}" vid="{46683C84-C800-D441-9101-471717108C9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1_IBM Brand Template 2022 (Microgrid)</Template>
  <TotalTime>66351</TotalTime>
  <Words>1385</Words>
  <Application>Microsoft Macintosh PowerPoint</Application>
  <PresentationFormat>Custom</PresentationFormat>
  <Paragraphs>209</Paragraphs>
  <Slides>20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20</vt:i4>
      </vt:variant>
    </vt:vector>
  </HeadingPairs>
  <TitlesOfParts>
    <vt:vector size="33" baseType="lpstr">
      <vt:lpstr>Arial</vt:lpstr>
      <vt:lpstr>Calibri</vt:lpstr>
      <vt:lpstr>Calibri Light</vt:lpstr>
      <vt:lpstr>IBM Plex Sans</vt:lpstr>
      <vt:lpstr>IBM Plex Sans ExtLt</vt:lpstr>
      <vt:lpstr>IBM Plex Sans Light</vt:lpstr>
      <vt:lpstr>IBM Plex Sans Regular</vt:lpstr>
      <vt:lpstr>Roboto</vt:lpstr>
      <vt:lpstr>Wingdings</vt:lpstr>
      <vt:lpstr>1_IBM Brand Template 2022 (Microgrid)</vt:lpstr>
      <vt:lpstr>1_IBM presentation template</vt:lpstr>
      <vt:lpstr>9_IBM Brand Template 2022</vt:lpstr>
      <vt:lpstr>2_IBM 2020 Master template (black background)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Multi-Head Latent Attention (MLA)</vt:lpstr>
      <vt:lpstr>Multi-Token Prediction</vt:lpstr>
      <vt:lpstr>- R1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64/86/130pt title,  5 lines maximum,  sentence case</dc:title>
  <dc:creator>Jonah Schrogin</dc:creator>
  <cp:lastModifiedBy>ASIM MUNAWAR</cp:lastModifiedBy>
  <cp:revision>926</cp:revision>
  <cp:lastPrinted>2019-04-25T15:14:05Z</cp:lastPrinted>
  <dcterms:created xsi:type="dcterms:W3CDTF">2022-11-16T19:07:41Z</dcterms:created>
  <dcterms:modified xsi:type="dcterms:W3CDTF">2025-02-04T11:59:01Z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4470bcdf-e424-40e3-9ceb-40cf94994388_Enabled">
    <vt:lpwstr>True</vt:lpwstr>
  </property>
  <property fmtid="{D5CDD505-2E9C-101B-9397-08002B2CF9AE}" pid="3" name="MSIP_Label_4470bcdf-e424-40e3-9ceb-40cf94994388_SiteId">
    <vt:lpwstr>fcf67057-50c9-4ad4-98f3-ffca64add9e9</vt:lpwstr>
  </property>
  <property fmtid="{D5CDD505-2E9C-101B-9397-08002B2CF9AE}" pid="4" name="MSIP_Label_4470bcdf-e424-40e3-9ceb-40cf94994388_SetDate">
    <vt:lpwstr>2025-01-13T18:40:55Z</vt:lpwstr>
  </property>
  <property fmtid="{D5CDD505-2E9C-101B-9397-08002B2CF9AE}" pid="5" name="MSIP_Label_4470bcdf-e424-40e3-9ceb-40cf94994388_Name">
    <vt:lpwstr>IBM Confidential</vt:lpwstr>
  </property>
  <property fmtid="{D5CDD505-2E9C-101B-9397-08002B2CF9AE}" pid="6" name="MSIP_Label_4470bcdf-e424-40e3-9ceb-40cf94994388_ActionId">
    <vt:lpwstr>c8865a2f-cdf5-44fc-a93b-016b8c6a3fe3</vt:lpwstr>
  </property>
  <property fmtid="{D5CDD505-2E9C-101B-9397-08002B2CF9AE}" pid="7" name="MSIP_Label_4470bcdf-e424-40e3-9ceb-40cf94994388_Removed">
    <vt:lpwstr>False</vt:lpwstr>
  </property>
  <property fmtid="{D5CDD505-2E9C-101B-9397-08002B2CF9AE}" pid="8" name="MSIP_Label_4470bcdf-e424-40e3-9ceb-40cf94994388_Extended_MSFT_Method">
    <vt:lpwstr>Standard</vt:lpwstr>
  </property>
  <property fmtid="{D5CDD505-2E9C-101B-9397-08002B2CF9AE}" pid="9" name="Sensitivity">
    <vt:lpwstr>IBM Confidential</vt:lpwstr>
  </property>
</Properties>
</file>